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howSpecialPlsOnTitleSld="0" saveSubsetFonts="1" autoCompressPictures="0">
  <p:sldMasterIdLst>
    <p:sldMasterId id="2147483690" r:id="rId1"/>
    <p:sldMasterId id="2147483663" r:id="rId2"/>
    <p:sldMasterId id="2147483651" r:id="rId3"/>
  </p:sldMasterIdLst>
  <p:notesMasterIdLst>
    <p:notesMasterId r:id="rId20"/>
  </p:notesMasterIdLst>
  <p:sldIdLst>
    <p:sldId id="256" r:id="rId4"/>
    <p:sldId id="257" r:id="rId5"/>
    <p:sldId id="260" r:id="rId6"/>
    <p:sldId id="300" r:id="rId7"/>
    <p:sldId id="294" r:id="rId8"/>
    <p:sldId id="263" r:id="rId9"/>
    <p:sldId id="301" r:id="rId10"/>
    <p:sldId id="320" r:id="rId11"/>
    <p:sldId id="317" r:id="rId12"/>
    <p:sldId id="318" r:id="rId13"/>
    <p:sldId id="313" r:id="rId14"/>
    <p:sldId id="315" r:id="rId15"/>
    <p:sldId id="319" r:id="rId16"/>
    <p:sldId id="321" r:id="rId17"/>
    <p:sldId id="316" r:id="rId18"/>
    <p:sldId id="285" r:id="rId19"/>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91F8"/>
    <a:srgbClr val="7EA6F9"/>
    <a:srgbClr val="D5E8FF"/>
    <a:srgbClr val="387CF7"/>
    <a:srgbClr val="506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55"/>
    <p:restoredTop sz="91304"/>
  </p:normalViewPr>
  <p:slideViewPr>
    <p:cSldViewPr snapToGrid="0">
      <p:cViewPr>
        <p:scale>
          <a:sx n="73" d="100"/>
          <a:sy n="73" d="100"/>
        </p:scale>
        <p:origin x="544"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B674D-4F51-EE4F-9F14-DE0B99C5D7FC}" type="datetimeFigureOut">
              <a:rPr lang="es-ES" smtClean="0"/>
              <a:t>23/10/23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29048-740D-944C-8042-7C980F00997B}" type="slidenum">
              <a:rPr lang="es-ES" smtClean="0"/>
              <a:t>‹Nº›</a:t>
            </a:fld>
            <a:endParaRPr lang="es-ES" dirty="0"/>
          </a:p>
        </p:txBody>
      </p:sp>
    </p:spTree>
    <p:extLst>
      <p:ext uri="{BB962C8B-B14F-4D97-AF65-F5344CB8AC3E}">
        <p14:creationId xmlns:p14="http://schemas.microsoft.com/office/powerpoint/2010/main" val="380714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7</a:t>
            </a:fld>
            <a:endParaRPr lang="es-ES" dirty="0"/>
          </a:p>
        </p:txBody>
      </p:sp>
    </p:spTree>
    <p:extLst>
      <p:ext uri="{BB962C8B-B14F-4D97-AF65-F5344CB8AC3E}">
        <p14:creationId xmlns:p14="http://schemas.microsoft.com/office/powerpoint/2010/main" val="166391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9</a:t>
            </a:fld>
            <a:endParaRPr lang="es-ES" dirty="0"/>
          </a:p>
        </p:txBody>
      </p:sp>
    </p:spTree>
    <p:extLst>
      <p:ext uri="{BB962C8B-B14F-4D97-AF65-F5344CB8AC3E}">
        <p14:creationId xmlns:p14="http://schemas.microsoft.com/office/powerpoint/2010/main" val="166391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10</a:t>
            </a:fld>
            <a:endParaRPr lang="es-ES" dirty="0"/>
          </a:p>
        </p:txBody>
      </p:sp>
    </p:spTree>
    <p:extLst>
      <p:ext uri="{BB962C8B-B14F-4D97-AF65-F5344CB8AC3E}">
        <p14:creationId xmlns:p14="http://schemas.microsoft.com/office/powerpoint/2010/main" val="417177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12</a:t>
            </a:fld>
            <a:endParaRPr lang="es-ES" dirty="0"/>
          </a:p>
        </p:txBody>
      </p:sp>
    </p:spTree>
    <p:extLst>
      <p:ext uri="{BB962C8B-B14F-4D97-AF65-F5344CB8AC3E}">
        <p14:creationId xmlns:p14="http://schemas.microsoft.com/office/powerpoint/2010/main" val="238890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13</a:t>
            </a:fld>
            <a:endParaRPr lang="es-ES" dirty="0"/>
          </a:p>
        </p:txBody>
      </p:sp>
    </p:spTree>
    <p:extLst>
      <p:ext uri="{BB962C8B-B14F-4D97-AF65-F5344CB8AC3E}">
        <p14:creationId xmlns:p14="http://schemas.microsoft.com/office/powerpoint/2010/main" val="292347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14</a:t>
            </a:fld>
            <a:endParaRPr lang="es-ES" dirty="0"/>
          </a:p>
        </p:txBody>
      </p:sp>
    </p:spTree>
    <p:extLst>
      <p:ext uri="{BB962C8B-B14F-4D97-AF65-F5344CB8AC3E}">
        <p14:creationId xmlns:p14="http://schemas.microsoft.com/office/powerpoint/2010/main" val="131280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15</a:t>
            </a:fld>
            <a:endParaRPr lang="es-ES" dirty="0"/>
          </a:p>
        </p:txBody>
      </p:sp>
    </p:spTree>
    <p:extLst>
      <p:ext uri="{BB962C8B-B14F-4D97-AF65-F5344CB8AC3E}">
        <p14:creationId xmlns:p14="http://schemas.microsoft.com/office/powerpoint/2010/main" val="102503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16</a:t>
            </a:fld>
            <a:endParaRPr lang="es-ES" dirty="0"/>
          </a:p>
        </p:txBody>
      </p:sp>
    </p:spTree>
    <p:extLst>
      <p:ext uri="{BB962C8B-B14F-4D97-AF65-F5344CB8AC3E}">
        <p14:creationId xmlns:p14="http://schemas.microsoft.com/office/powerpoint/2010/main" val="335444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B29048-740D-944C-8042-7C980F00997B}" type="slidenum">
              <a:rPr lang="es-ES" smtClean="0"/>
              <a:t>17</a:t>
            </a:fld>
            <a:endParaRPr lang="es-ES" dirty="0"/>
          </a:p>
        </p:txBody>
      </p:sp>
    </p:spTree>
    <p:extLst>
      <p:ext uri="{BB962C8B-B14F-4D97-AF65-F5344CB8AC3E}">
        <p14:creationId xmlns:p14="http://schemas.microsoft.com/office/powerpoint/2010/main" val="35736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BE91E-2196-E935-9EFB-0C0E2D0949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83519D0-BE6D-15D2-46F2-F5E3D908AE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293681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número de diapositiva 5">
            <a:extLst>
              <a:ext uri="{FF2B5EF4-FFF2-40B4-BE49-F238E27FC236}">
                <a16:creationId xmlns:a16="http://schemas.microsoft.com/office/drawing/2014/main" id="{71ADF11C-3C18-886A-E92F-14934C2AB3B7}"/>
              </a:ext>
            </a:extLst>
          </p:cNvPr>
          <p:cNvSpPr>
            <a:spLocks noGrp="1"/>
          </p:cNvSpPr>
          <p:nvPr>
            <p:ph type="sldNum" sz="quarter" idx="10"/>
          </p:nvPr>
        </p:nvSpPr>
        <p:spPr/>
        <p:txBody>
          <a:bodyPr/>
          <a:lstStyle>
            <a:lvl1pPr>
              <a:defRPr/>
            </a:lvl1pPr>
          </a:lstStyle>
          <a:p>
            <a:pPr>
              <a:defRPr/>
            </a:pPr>
            <a:fld id="{FB75606F-3B6F-234C-8D36-29E063C49E56}" type="slidenum">
              <a:rPr lang="es-ES"/>
              <a:pPr>
                <a:defRPr/>
              </a:pPr>
              <a:t>‹Nº›</a:t>
            </a:fld>
            <a:endParaRPr lang="es-ES" dirty="0"/>
          </a:p>
        </p:txBody>
      </p:sp>
    </p:spTree>
    <p:extLst>
      <p:ext uri="{BB962C8B-B14F-4D97-AF65-F5344CB8AC3E}">
        <p14:creationId xmlns:p14="http://schemas.microsoft.com/office/powerpoint/2010/main" val="214789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5">
            <a:extLst>
              <a:ext uri="{FF2B5EF4-FFF2-40B4-BE49-F238E27FC236}">
                <a16:creationId xmlns:a16="http://schemas.microsoft.com/office/drawing/2014/main" id="{F4788C68-BFEE-C79C-40EE-E6DEF8FB2D47}"/>
              </a:ext>
            </a:extLst>
          </p:cNvPr>
          <p:cNvSpPr>
            <a:spLocks noGrp="1"/>
          </p:cNvSpPr>
          <p:nvPr>
            <p:ph type="sldNum" sz="quarter" idx="10"/>
          </p:nvPr>
        </p:nvSpPr>
        <p:spPr/>
        <p:txBody>
          <a:bodyPr/>
          <a:lstStyle>
            <a:lvl1pPr>
              <a:defRPr/>
            </a:lvl1pPr>
          </a:lstStyle>
          <a:p>
            <a:pPr>
              <a:defRPr/>
            </a:pPr>
            <a:fld id="{E39071F9-AFF6-974C-A23A-CF3345A37E3E}" type="slidenum">
              <a:rPr lang="es-ES"/>
              <a:pPr>
                <a:defRPr/>
              </a:pPr>
              <a:t>‹Nº›</a:t>
            </a:fld>
            <a:endParaRPr lang="es-ES" dirty="0"/>
          </a:p>
        </p:txBody>
      </p:sp>
    </p:spTree>
    <p:extLst>
      <p:ext uri="{BB962C8B-B14F-4D97-AF65-F5344CB8AC3E}">
        <p14:creationId xmlns:p14="http://schemas.microsoft.com/office/powerpoint/2010/main" val="33868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5">
            <a:extLst>
              <a:ext uri="{FF2B5EF4-FFF2-40B4-BE49-F238E27FC236}">
                <a16:creationId xmlns:a16="http://schemas.microsoft.com/office/drawing/2014/main" id="{9EC79272-1CAB-5F06-E79C-E2F3597843E3}"/>
              </a:ext>
            </a:extLst>
          </p:cNvPr>
          <p:cNvSpPr>
            <a:spLocks noGrp="1"/>
          </p:cNvSpPr>
          <p:nvPr>
            <p:ph type="sldNum" sz="quarter" idx="10"/>
          </p:nvPr>
        </p:nvSpPr>
        <p:spPr/>
        <p:txBody>
          <a:bodyPr/>
          <a:lstStyle>
            <a:lvl1pPr>
              <a:defRPr/>
            </a:lvl1pPr>
          </a:lstStyle>
          <a:p>
            <a:pPr>
              <a:defRPr/>
            </a:pPr>
            <a:fld id="{F7C0E067-E52E-2A42-86EB-5DEBD7F300C1}" type="slidenum">
              <a:rPr lang="es-ES"/>
              <a:pPr>
                <a:defRPr/>
              </a:pPr>
              <a:t>‹Nº›</a:t>
            </a:fld>
            <a:endParaRPr lang="es-ES" dirty="0"/>
          </a:p>
        </p:txBody>
      </p:sp>
    </p:spTree>
    <p:extLst>
      <p:ext uri="{BB962C8B-B14F-4D97-AF65-F5344CB8AC3E}">
        <p14:creationId xmlns:p14="http://schemas.microsoft.com/office/powerpoint/2010/main" val="8140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BE91E-2196-E935-9EFB-0C0E2D0949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83519D0-BE6D-15D2-46F2-F5E3D908AE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339858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número de diapositiva 5">
            <a:extLst>
              <a:ext uri="{FF2B5EF4-FFF2-40B4-BE49-F238E27FC236}">
                <a16:creationId xmlns:a16="http://schemas.microsoft.com/office/drawing/2014/main" id="{59F6A034-1058-6D14-23BA-BCFDE078FB5D}"/>
              </a:ext>
            </a:extLst>
          </p:cNvPr>
          <p:cNvSpPr>
            <a:spLocks noGrp="1"/>
          </p:cNvSpPr>
          <p:nvPr>
            <p:ph type="sldNum" sz="quarter" idx="10"/>
          </p:nvPr>
        </p:nvSpPr>
        <p:spPr/>
        <p:txBody>
          <a:bodyPr/>
          <a:lstStyle>
            <a:lvl1pPr>
              <a:defRPr/>
            </a:lvl1pPr>
          </a:lstStyle>
          <a:p>
            <a:pPr>
              <a:defRPr/>
            </a:pPr>
            <a:fld id="{1585E85A-7AB0-304D-BD13-624B2FD0AD27}" type="slidenum">
              <a:rPr lang="es-ES"/>
              <a:pPr>
                <a:defRPr/>
              </a:pPr>
              <a:t>‹Nº›</a:t>
            </a:fld>
            <a:endParaRPr lang="es-ES" dirty="0"/>
          </a:p>
        </p:txBody>
      </p:sp>
    </p:spTree>
    <p:extLst>
      <p:ext uri="{BB962C8B-B14F-4D97-AF65-F5344CB8AC3E}">
        <p14:creationId xmlns:p14="http://schemas.microsoft.com/office/powerpoint/2010/main" val="51425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número de diapositiva 5">
            <a:extLst>
              <a:ext uri="{FF2B5EF4-FFF2-40B4-BE49-F238E27FC236}">
                <a16:creationId xmlns:a16="http://schemas.microsoft.com/office/drawing/2014/main" id="{71B8CDE5-741A-89F4-9F1B-B940594B3216}"/>
              </a:ext>
            </a:extLst>
          </p:cNvPr>
          <p:cNvSpPr>
            <a:spLocks noGrp="1"/>
          </p:cNvSpPr>
          <p:nvPr>
            <p:ph type="sldNum" sz="quarter" idx="10"/>
          </p:nvPr>
        </p:nvSpPr>
        <p:spPr/>
        <p:txBody>
          <a:bodyPr/>
          <a:lstStyle>
            <a:lvl1pPr>
              <a:defRPr/>
            </a:lvl1pPr>
          </a:lstStyle>
          <a:p>
            <a:pPr>
              <a:defRPr/>
            </a:pPr>
            <a:fld id="{9DF7535D-53CD-2C48-9C85-6A527A0B9911}" type="slidenum">
              <a:rPr lang="es-ES"/>
              <a:pPr>
                <a:defRPr/>
              </a:pPr>
              <a:t>‹Nº›</a:t>
            </a:fld>
            <a:endParaRPr lang="es-ES" dirty="0"/>
          </a:p>
        </p:txBody>
      </p:sp>
    </p:spTree>
    <p:extLst>
      <p:ext uri="{BB962C8B-B14F-4D97-AF65-F5344CB8AC3E}">
        <p14:creationId xmlns:p14="http://schemas.microsoft.com/office/powerpoint/2010/main" val="405696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número de diapositiva 5">
            <a:extLst>
              <a:ext uri="{FF2B5EF4-FFF2-40B4-BE49-F238E27FC236}">
                <a16:creationId xmlns:a16="http://schemas.microsoft.com/office/drawing/2014/main" id="{93B34531-3239-4B57-439D-5D3F34E1BD37}"/>
              </a:ext>
            </a:extLst>
          </p:cNvPr>
          <p:cNvSpPr>
            <a:spLocks noGrp="1"/>
          </p:cNvSpPr>
          <p:nvPr>
            <p:ph type="sldNum" sz="quarter" idx="10"/>
          </p:nvPr>
        </p:nvSpPr>
        <p:spPr/>
        <p:txBody>
          <a:bodyPr/>
          <a:lstStyle>
            <a:lvl1pPr>
              <a:defRPr/>
            </a:lvl1pPr>
          </a:lstStyle>
          <a:p>
            <a:pPr>
              <a:defRPr/>
            </a:pPr>
            <a:fld id="{41F8B80D-E7E3-5D46-AAAD-09190A86A37F}" type="slidenum">
              <a:rPr lang="es-ES"/>
              <a:pPr>
                <a:defRPr/>
              </a:pPr>
              <a:t>‹Nº›</a:t>
            </a:fld>
            <a:endParaRPr lang="es-ES" dirty="0"/>
          </a:p>
        </p:txBody>
      </p:sp>
    </p:spTree>
    <p:extLst>
      <p:ext uri="{BB962C8B-B14F-4D97-AF65-F5344CB8AC3E}">
        <p14:creationId xmlns:p14="http://schemas.microsoft.com/office/powerpoint/2010/main" val="107052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número de diapositiva 5">
            <a:extLst>
              <a:ext uri="{FF2B5EF4-FFF2-40B4-BE49-F238E27FC236}">
                <a16:creationId xmlns:a16="http://schemas.microsoft.com/office/drawing/2014/main" id="{D707F362-1434-4BAC-C49C-4982155EDFCD}"/>
              </a:ext>
            </a:extLst>
          </p:cNvPr>
          <p:cNvSpPr>
            <a:spLocks noGrp="1"/>
          </p:cNvSpPr>
          <p:nvPr>
            <p:ph type="sldNum" sz="quarter" idx="10"/>
          </p:nvPr>
        </p:nvSpPr>
        <p:spPr/>
        <p:txBody>
          <a:bodyPr/>
          <a:lstStyle>
            <a:lvl1pPr>
              <a:defRPr/>
            </a:lvl1pPr>
          </a:lstStyle>
          <a:p>
            <a:pPr>
              <a:defRPr/>
            </a:pPr>
            <a:fld id="{D2F18A33-6F63-1B45-B95D-2D7AB5E09DDA}" type="slidenum">
              <a:rPr lang="es-ES"/>
              <a:pPr>
                <a:defRPr/>
              </a:pPr>
              <a:t>‹Nº›</a:t>
            </a:fld>
            <a:endParaRPr lang="es-ES" dirty="0"/>
          </a:p>
        </p:txBody>
      </p:sp>
    </p:spTree>
    <p:extLst>
      <p:ext uri="{BB962C8B-B14F-4D97-AF65-F5344CB8AC3E}">
        <p14:creationId xmlns:p14="http://schemas.microsoft.com/office/powerpoint/2010/main" val="253996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número de diapositiva 5">
            <a:extLst>
              <a:ext uri="{FF2B5EF4-FFF2-40B4-BE49-F238E27FC236}">
                <a16:creationId xmlns:a16="http://schemas.microsoft.com/office/drawing/2014/main" id="{7602F71C-83B4-0EB6-02C6-4AD5F5D0CC2C}"/>
              </a:ext>
            </a:extLst>
          </p:cNvPr>
          <p:cNvSpPr>
            <a:spLocks noGrp="1"/>
          </p:cNvSpPr>
          <p:nvPr>
            <p:ph type="sldNum" sz="quarter" idx="10"/>
          </p:nvPr>
        </p:nvSpPr>
        <p:spPr/>
        <p:txBody>
          <a:bodyPr/>
          <a:lstStyle>
            <a:lvl1pPr>
              <a:defRPr/>
            </a:lvl1pPr>
          </a:lstStyle>
          <a:p>
            <a:pPr>
              <a:defRPr/>
            </a:pPr>
            <a:fld id="{B6256B5B-7624-C749-B0DE-7B8221E7A5F9}" type="slidenum">
              <a:rPr lang="es-ES"/>
              <a:pPr>
                <a:defRPr/>
              </a:pPr>
              <a:t>‹Nº›</a:t>
            </a:fld>
            <a:endParaRPr lang="es-ES" dirty="0"/>
          </a:p>
        </p:txBody>
      </p:sp>
    </p:spTree>
    <p:extLst>
      <p:ext uri="{BB962C8B-B14F-4D97-AF65-F5344CB8AC3E}">
        <p14:creationId xmlns:p14="http://schemas.microsoft.com/office/powerpoint/2010/main" val="29329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número de diapositiva 5">
            <a:extLst>
              <a:ext uri="{FF2B5EF4-FFF2-40B4-BE49-F238E27FC236}">
                <a16:creationId xmlns:a16="http://schemas.microsoft.com/office/drawing/2014/main" id="{1C2F5F3B-5FF5-72E1-4C76-70C0FEFF0317}"/>
              </a:ext>
            </a:extLst>
          </p:cNvPr>
          <p:cNvSpPr>
            <a:spLocks noGrp="1"/>
          </p:cNvSpPr>
          <p:nvPr>
            <p:ph type="sldNum" sz="quarter" idx="10"/>
          </p:nvPr>
        </p:nvSpPr>
        <p:spPr/>
        <p:txBody>
          <a:bodyPr/>
          <a:lstStyle>
            <a:lvl1pPr>
              <a:defRPr/>
            </a:lvl1pPr>
          </a:lstStyle>
          <a:p>
            <a:pPr>
              <a:defRPr/>
            </a:pPr>
            <a:fld id="{F27C8AE4-6540-5240-B747-E44AA1C98D12}" type="slidenum">
              <a:rPr lang="es-ES"/>
              <a:pPr>
                <a:defRPr/>
              </a:pPr>
              <a:t>‹Nº›</a:t>
            </a:fld>
            <a:endParaRPr lang="es-ES" dirty="0"/>
          </a:p>
        </p:txBody>
      </p:sp>
    </p:spTree>
    <p:extLst>
      <p:ext uri="{BB962C8B-B14F-4D97-AF65-F5344CB8AC3E}">
        <p14:creationId xmlns:p14="http://schemas.microsoft.com/office/powerpoint/2010/main" val="139418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AE59D524-6759-8A93-A914-0B77E82691EB}"/>
              </a:ext>
            </a:extLst>
          </p:cNvPr>
          <p:cNvSpPr>
            <a:spLocks noGrp="1"/>
          </p:cNvSpPr>
          <p:nvPr>
            <p:ph type="sldNum" sz="quarter" idx="10"/>
          </p:nvPr>
        </p:nvSpPr>
        <p:spPr/>
        <p:txBody>
          <a:bodyPr/>
          <a:lstStyle>
            <a:lvl1pPr>
              <a:defRPr/>
            </a:lvl1pPr>
          </a:lstStyle>
          <a:p>
            <a:pPr>
              <a:defRPr/>
            </a:pPr>
            <a:fld id="{6FE91B53-3CAE-214A-8E72-E3543FF7FEF6}" type="slidenum">
              <a:rPr lang="es-ES"/>
              <a:pPr>
                <a:defRPr/>
              </a:pPr>
              <a:t>‹Nº›</a:t>
            </a:fld>
            <a:endParaRPr lang="es-ES" dirty="0"/>
          </a:p>
        </p:txBody>
      </p:sp>
    </p:spTree>
    <p:extLst>
      <p:ext uri="{BB962C8B-B14F-4D97-AF65-F5344CB8AC3E}">
        <p14:creationId xmlns:p14="http://schemas.microsoft.com/office/powerpoint/2010/main" val="56760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número de diapositiva 5">
            <a:extLst>
              <a:ext uri="{FF2B5EF4-FFF2-40B4-BE49-F238E27FC236}">
                <a16:creationId xmlns:a16="http://schemas.microsoft.com/office/drawing/2014/main" id="{88CE59A0-472A-39AF-1F58-3016F2F491CC}"/>
              </a:ext>
            </a:extLst>
          </p:cNvPr>
          <p:cNvSpPr>
            <a:spLocks noGrp="1"/>
          </p:cNvSpPr>
          <p:nvPr>
            <p:ph type="sldNum" sz="quarter" idx="10"/>
          </p:nvPr>
        </p:nvSpPr>
        <p:spPr/>
        <p:txBody>
          <a:bodyPr/>
          <a:lstStyle>
            <a:lvl1pPr>
              <a:defRPr/>
            </a:lvl1pPr>
          </a:lstStyle>
          <a:p>
            <a:pPr>
              <a:defRPr/>
            </a:pPr>
            <a:fld id="{42399135-56DE-1148-A9DD-F0B7F3A3967D}" type="slidenum">
              <a:rPr lang="es-ES"/>
              <a:pPr>
                <a:defRPr/>
              </a:pPr>
              <a:t>‹Nº›</a:t>
            </a:fld>
            <a:endParaRPr lang="es-ES" dirty="0"/>
          </a:p>
        </p:txBody>
      </p:sp>
    </p:spTree>
    <p:extLst>
      <p:ext uri="{BB962C8B-B14F-4D97-AF65-F5344CB8AC3E}">
        <p14:creationId xmlns:p14="http://schemas.microsoft.com/office/powerpoint/2010/main" val="39793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87CF7">
            <a:alpha val="84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790589"/>
      </p:ext>
    </p:extLst>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87CF7">
            <a:alpha val="65881"/>
          </a:srgb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900E8CA-9C02-61AF-A290-E0D106D875AF}"/>
              </a:ext>
            </a:extLst>
          </p:cNvPr>
          <p:cNvSpPr/>
          <p:nvPr/>
        </p:nvSpPr>
        <p:spPr>
          <a:xfrm>
            <a:off x="838200" y="596900"/>
            <a:ext cx="10515600" cy="5580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075" name="Marcador de título 1">
            <a:extLst>
              <a:ext uri="{FF2B5EF4-FFF2-40B4-BE49-F238E27FC236}">
                <a16:creationId xmlns:a16="http://schemas.microsoft.com/office/drawing/2014/main" id="{35F42041-D461-EC61-CDFA-2AC72CBA2237}"/>
              </a:ext>
            </a:extLst>
          </p:cNvPr>
          <p:cNvSpPr>
            <a:spLocks noGrp="1" noChangeArrowheads="1"/>
          </p:cNvSpPr>
          <p:nvPr>
            <p:ph type="title"/>
          </p:nvPr>
        </p:nvSpPr>
        <p:spPr bwMode="auto">
          <a:xfrm>
            <a:off x="838200" y="6302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3076" name="Marcador de texto 2">
            <a:extLst>
              <a:ext uri="{FF2B5EF4-FFF2-40B4-BE49-F238E27FC236}">
                <a16:creationId xmlns:a16="http://schemas.microsoft.com/office/drawing/2014/main" id="{D53090C2-D7F2-DB62-4BA3-137CB54D8F4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6" name="Marcador de número de diapositiva 5">
            <a:extLst>
              <a:ext uri="{FF2B5EF4-FFF2-40B4-BE49-F238E27FC236}">
                <a16:creationId xmlns:a16="http://schemas.microsoft.com/office/drawing/2014/main" id="{6338AF31-2639-E4F1-03D8-C6A0619DF08F}"/>
              </a:ext>
            </a:extLst>
          </p:cNvPr>
          <p:cNvSpPr>
            <a:spLocks noGrp="1"/>
          </p:cNvSpPr>
          <p:nvPr>
            <p:ph type="sldNum" sz="quarter" idx="4"/>
          </p:nvPr>
        </p:nvSpPr>
        <p:spPr>
          <a:xfrm>
            <a:off x="5784850" y="6340475"/>
            <a:ext cx="622300" cy="501650"/>
          </a:xfrm>
          <a:prstGeom prst="rect">
            <a:avLst/>
          </a:prstGeom>
        </p:spPr>
        <p:txBody>
          <a:bodyPr vert="horz" lIns="91440" tIns="45720" rIns="91440" bIns="45720" rtlCol="0" anchor="ctr"/>
          <a:lstStyle>
            <a:lvl1pPr algn="ctr" eaLnBrk="1" fontAlgn="auto" hangingPunct="1">
              <a:spcBef>
                <a:spcPts val="0"/>
              </a:spcBef>
              <a:spcAft>
                <a:spcPts val="0"/>
              </a:spcAft>
              <a:defRPr sz="1600" smtClean="0">
                <a:solidFill>
                  <a:schemeClr val="bg1"/>
                </a:solidFill>
                <a:latin typeface="+mn-lt"/>
              </a:defRPr>
            </a:lvl1pPr>
          </a:lstStyle>
          <a:p>
            <a:pPr>
              <a:defRPr/>
            </a:pPr>
            <a:fld id="{72208E4D-FE22-414D-854D-8C69AB27930E}" type="slidenum">
              <a:rPr lang="es-ES"/>
              <a:pPr>
                <a:defRPr/>
              </a:pPr>
              <a:t>‹Nº›</a:t>
            </a:fld>
            <a:endParaRPr lang="es-ES" dirty="0"/>
          </a:p>
        </p:txBody>
      </p:sp>
      <p:pic>
        <p:nvPicPr>
          <p:cNvPr id="3078" name="Imagen 7" descr="Dibujo con letras&#10;&#10;Descripción generada automáticamente con confianza media">
            <a:extLst>
              <a:ext uri="{FF2B5EF4-FFF2-40B4-BE49-F238E27FC236}">
                <a16:creationId xmlns:a16="http://schemas.microsoft.com/office/drawing/2014/main" id="{67565BDA-1F69-E256-42F3-2832750933D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14025" y="6370638"/>
            <a:ext cx="14795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descr="Icono&#10;&#10;Descripción generada automáticamente">
            <a:extLst>
              <a:ext uri="{FF2B5EF4-FFF2-40B4-BE49-F238E27FC236}">
                <a16:creationId xmlns:a16="http://schemas.microsoft.com/office/drawing/2014/main" id="{BB07494A-0680-6674-8810-D5E7410528FC}"/>
              </a:ext>
            </a:extLst>
          </p:cNvPr>
          <p:cNvPicPr>
            <a:picLocks noChangeAspect="1"/>
          </p:cNvPicPr>
          <p:nvPr userDrawn="1"/>
        </p:nvPicPr>
        <p:blipFill>
          <a:blip r:embed="rId14"/>
          <a:stretch>
            <a:fillRect/>
          </a:stretch>
        </p:blipFill>
        <p:spPr>
          <a:xfrm>
            <a:off x="10068718" y="6164376"/>
            <a:ext cx="852260" cy="852260"/>
          </a:xfrm>
          <a:prstGeom prst="rect">
            <a:avLst/>
          </a:prstGeom>
        </p:spPr>
      </p:pic>
      <p:sp>
        <p:nvSpPr>
          <p:cNvPr id="4" name="CuadroTexto 3">
            <a:extLst>
              <a:ext uri="{FF2B5EF4-FFF2-40B4-BE49-F238E27FC236}">
                <a16:creationId xmlns:a16="http://schemas.microsoft.com/office/drawing/2014/main" id="{F870BD26-F87A-C3A2-1643-2E244B265846}"/>
              </a:ext>
            </a:extLst>
          </p:cNvPr>
          <p:cNvSpPr txBox="1"/>
          <p:nvPr userDrawn="1"/>
        </p:nvSpPr>
        <p:spPr>
          <a:xfrm>
            <a:off x="98425" y="6315005"/>
            <a:ext cx="2888343" cy="461665"/>
          </a:xfrm>
          <a:prstGeom prst="rect">
            <a:avLst/>
          </a:prstGeom>
          <a:noFill/>
        </p:spPr>
        <p:txBody>
          <a:bodyPr wrap="square" rtlCol="0">
            <a:spAutoFit/>
          </a:bodyPr>
          <a:lstStyle/>
          <a:p>
            <a:r>
              <a:rPr lang="es-ES" sz="2400" b="0" dirty="0">
                <a:solidFill>
                  <a:schemeClr val="bg1"/>
                </a:solidFill>
              </a:rPr>
              <a:t>www.terain.org</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87CF7"/>
            </a:gs>
            <a:gs pos="74001">
              <a:srgbClr val="ABC0E4"/>
            </a:gs>
            <a:gs pos="83000">
              <a:srgbClr val="ABC0E4"/>
            </a:gs>
            <a:gs pos="100000">
              <a:srgbClr val="C7D5ED"/>
            </a:gs>
          </a:gsLst>
          <a:lin ang="16200000"/>
        </a:gradFill>
        <a:effectLst/>
      </p:bgPr>
    </p:bg>
    <p:spTree>
      <p:nvGrpSpPr>
        <p:cNvPr id="1" name=""/>
        <p:cNvGrpSpPr/>
        <p:nvPr/>
      </p:nvGrpSpPr>
      <p:grpSpPr>
        <a:xfrm>
          <a:off x="0" y="0"/>
          <a:ext cx="0" cy="0"/>
          <a:chOff x="0" y="0"/>
          <a:chExt cx="0" cy="0"/>
        </a:xfrm>
      </p:grpSpPr>
      <p:pic>
        <p:nvPicPr>
          <p:cNvPr id="4099" name="Imagen 7" descr="Dibujo con letras&#10;&#10;Descripción generada automáticamente con confianza media">
            <a:extLst>
              <a:ext uri="{FF2B5EF4-FFF2-40B4-BE49-F238E27FC236}">
                <a16:creationId xmlns:a16="http://schemas.microsoft.com/office/drawing/2014/main" id="{7DD140F2-9404-BA57-77DE-7EF60EC36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413" y="6284913"/>
            <a:ext cx="14779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5978B98D-2BD3-99DE-2523-486F3C07A2E3}"/>
              </a:ext>
            </a:extLst>
          </p:cNvPr>
          <p:cNvSpPr txBox="1"/>
          <p:nvPr userDrawn="1"/>
        </p:nvSpPr>
        <p:spPr>
          <a:xfrm>
            <a:off x="174625" y="6284913"/>
            <a:ext cx="2888343" cy="461665"/>
          </a:xfrm>
          <a:prstGeom prst="rect">
            <a:avLst/>
          </a:prstGeom>
          <a:noFill/>
        </p:spPr>
        <p:txBody>
          <a:bodyPr wrap="square" rtlCol="0">
            <a:spAutoFit/>
          </a:bodyPr>
          <a:lstStyle/>
          <a:p>
            <a:r>
              <a:rPr lang="es-ES" sz="2400" b="0" dirty="0">
                <a:solidFill>
                  <a:schemeClr val="bg1"/>
                </a:solidFill>
              </a:rPr>
              <a:t>www.terain.org</a:t>
            </a:r>
          </a:p>
        </p:txBody>
      </p:sp>
      <p:pic>
        <p:nvPicPr>
          <p:cNvPr id="3" name="Imagen 2" descr="Icono&#10;&#10;Descripción generada automáticamente">
            <a:extLst>
              <a:ext uri="{FF2B5EF4-FFF2-40B4-BE49-F238E27FC236}">
                <a16:creationId xmlns:a16="http://schemas.microsoft.com/office/drawing/2014/main" id="{B6854A90-710A-ED9A-466B-3B0BE44359CC}"/>
              </a:ext>
            </a:extLst>
          </p:cNvPr>
          <p:cNvPicPr>
            <a:picLocks noChangeAspect="1"/>
          </p:cNvPicPr>
          <p:nvPr userDrawn="1"/>
        </p:nvPicPr>
        <p:blipFill>
          <a:blip r:embed="rId4"/>
          <a:stretch>
            <a:fillRect/>
          </a:stretch>
        </p:blipFill>
        <p:spPr>
          <a:xfrm>
            <a:off x="9981632" y="6077858"/>
            <a:ext cx="852260" cy="852260"/>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6.png"/><Relationship Id="rId5" Type="http://schemas.openxmlformats.org/officeDocument/2006/relationships/image" Target="../media/image10.png"/><Relationship Id="rId10" Type="http://schemas.openxmlformats.org/officeDocument/2006/relationships/image" Target="../media/image35.svg"/><Relationship Id="rId4" Type="http://schemas.microsoft.com/office/2007/relationships/hdphoto" Target="../media/hdphoto1.wdp"/><Relationship Id="rId9" Type="http://schemas.openxmlformats.org/officeDocument/2006/relationships/image" Target="../media/image34.png"/><Relationship Id="rId1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17.svg"/><Relationship Id="rId4" Type="http://schemas.microsoft.com/office/2007/relationships/hdphoto" Target="../media/hdphoto1.wdp"/><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29.emf"/></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image" Target="../media/image4.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47.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42.png"/><Relationship Id="rId5" Type="http://schemas.openxmlformats.org/officeDocument/2006/relationships/image" Target="../media/image10.png"/><Relationship Id="rId15" Type="http://schemas.openxmlformats.org/officeDocument/2006/relationships/image" Target="../media/image46.png"/><Relationship Id="rId10" Type="http://schemas.openxmlformats.org/officeDocument/2006/relationships/image" Target="../media/image41.svg"/><Relationship Id="rId19" Type="http://schemas.openxmlformats.org/officeDocument/2006/relationships/hyperlink" Target="https://www.terain.org/index.php?r=site%2Fcontact" TargetMode="External"/><Relationship Id="rId4" Type="http://schemas.microsoft.com/office/2007/relationships/hdphoto" Target="../media/hdphoto1.wdp"/><Relationship Id="rId9" Type="http://schemas.openxmlformats.org/officeDocument/2006/relationships/image" Target="../media/image40.png"/><Relationship Id="rId14" Type="http://schemas.openxmlformats.org/officeDocument/2006/relationships/image" Target="../media/image45.sv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0.png"/><Relationship Id="rId5" Type="http://schemas.microsoft.com/office/2007/relationships/hdphoto" Target="../media/hdphoto6.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5.svg"/><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3.wdp"/><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3.gif"/><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17.svg"/><Relationship Id="rId4" Type="http://schemas.microsoft.com/office/2007/relationships/hdphoto" Target="../media/hdphoto1.wdp"/><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3" Type="http://schemas.microsoft.com/office/2007/relationships/hdphoto" Target="../media/hdphoto3.wdp"/><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CF7">
            <a:alpha val="75000"/>
          </a:srgbClr>
        </a:solidFill>
        <a:effectLst/>
      </p:bgPr>
    </p:bg>
    <p:spTree>
      <p:nvGrpSpPr>
        <p:cNvPr id="1" name=""/>
        <p:cNvGrpSpPr/>
        <p:nvPr/>
      </p:nvGrpSpPr>
      <p:grpSpPr>
        <a:xfrm>
          <a:off x="0" y="0"/>
          <a:ext cx="0" cy="0"/>
          <a:chOff x="0" y="0"/>
          <a:chExt cx="0" cy="0"/>
        </a:xfrm>
      </p:grpSpPr>
      <p:pic>
        <p:nvPicPr>
          <p:cNvPr id="5" name="Imagen 4" descr="Dibujo con letras&#10;&#10;Descripción generada automáticamente con confianza media">
            <a:extLst>
              <a:ext uri="{FF2B5EF4-FFF2-40B4-BE49-F238E27FC236}">
                <a16:creationId xmlns:a16="http://schemas.microsoft.com/office/drawing/2014/main" id="{1F4F2D1C-6F8E-9C77-1C65-F97A2043E095}"/>
              </a:ext>
            </a:extLst>
          </p:cNvPr>
          <p:cNvPicPr>
            <a:picLocks noChangeAspect="1"/>
          </p:cNvPicPr>
          <p:nvPr/>
        </p:nvPicPr>
        <p:blipFill>
          <a:blip r:embed="rId2"/>
          <a:stretch>
            <a:fillRect/>
          </a:stretch>
        </p:blipFill>
        <p:spPr>
          <a:xfrm>
            <a:off x="3287143" y="2157816"/>
            <a:ext cx="7761815" cy="2305975"/>
          </a:xfrm>
          <a:prstGeom prst="rect">
            <a:avLst/>
          </a:prstGeom>
        </p:spPr>
      </p:pic>
      <p:pic>
        <p:nvPicPr>
          <p:cNvPr id="7" name="Imagen 6" descr="Icono&#10;&#10;Descripción generada automáticamente">
            <a:extLst>
              <a:ext uri="{FF2B5EF4-FFF2-40B4-BE49-F238E27FC236}">
                <a16:creationId xmlns:a16="http://schemas.microsoft.com/office/drawing/2014/main" id="{0DABB268-DB7C-B2D3-3D67-2C2B3B6A50B5}"/>
              </a:ext>
            </a:extLst>
          </p:cNvPr>
          <p:cNvPicPr>
            <a:picLocks noChangeAspect="1"/>
          </p:cNvPicPr>
          <p:nvPr/>
        </p:nvPicPr>
        <p:blipFill>
          <a:blip r:embed="rId3"/>
          <a:stretch>
            <a:fillRect/>
          </a:stretch>
        </p:blipFill>
        <p:spPr>
          <a:xfrm>
            <a:off x="256547" y="379914"/>
            <a:ext cx="5132439" cy="5132439"/>
          </a:xfrm>
          <a:prstGeom prst="rect">
            <a:avLst/>
          </a:prstGeom>
        </p:spPr>
      </p:pic>
      <p:sp>
        <p:nvSpPr>
          <p:cNvPr id="8" name="CuadroTexto 7">
            <a:extLst>
              <a:ext uri="{FF2B5EF4-FFF2-40B4-BE49-F238E27FC236}">
                <a16:creationId xmlns:a16="http://schemas.microsoft.com/office/drawing/2014/main" id="{4CE475C2-3C49-120A-DFD4-468DB178883B}"/>
              </a:ext>
            </a:extLst>
          </p:cNvPr>
          <p:cNvSpPr txBox="1"/>
          <p:nvPr/>
        </p:nvSpPr>
        <p:spPr>
          <a:xfrm>
            <a:off x="2358390" y="3829050"/>
            <a:ext cx="7475220" cy="523220"/>
          </a:xfrm>
          <a:prstGeom prst="rect">
            <a:avLst/>
          </a:prstGeom>
          <a:noFill/>
        </p:spPr>
        <p:txBody>
          <a:bodyPr wrap="square" rtlCol="0">
            <a:spAutoFit/>
          </a:bodyPr>
          <a:lstStyle/>
          <a:p>
            <a:pPr algn="ctr"/>
            <a:r>
              <a:rPr lang="es-ES" sz="2800" b="1" i="0" u="none" strike="noStrike" dirty="0">
                <a:solidFill>
                  <a:schemeClr val="bg1"/>
                </a:solidFill>
                <a:effectLst/>
                <a:latin typeface="Inter"/>
              </a:rPr>
              <a:t>Toxic Environmental Risks Analytical Intelligence</a:t>
            </a:r>
            <a:endParaRPr lang="es-ES" sz="2800" b="1" dirty="0">
              <a:solidFill>
                <a:schemeClr val="bg1"/>
              </a:solidFill>
            </a:endParaRPr>
          </a:p>
        </p:txBody>
      </p:sp>
    </p:spTree>
    <p:extLst>
      <p:ext uri="{BB962C8B-B14F-4D97-AF65-F5344CB8AC3E}">
        <p14:creationId xmlns:p14="http://schemas.microsoft.com/office/powerpoint/2010/main" val="151471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50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3355E27-CC52-F9E7-8C9B-2E80DF210BFC}"/>
              </a:ext>
            </a:extLst>
          </p:cNvPr>
          <p:cNvSpPr/>
          <p:nvPr/>
        </p:nvSpPr>
        <p:spPr>
          <a:xfrm>
            <a:off x="400800" y="462849"/>
            <a:ext cx="11390400" cy="5835600"/>
          </a:xfrm>
          <a:prstGeom prst="rect">
            <a:avLst/>
          </a:prstGeom>
          <a:solidFill>
            <a:srgbClr val="5891F8">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4" name="CuadroTexto 13">
            <a:extLst>
              <a:ext uri="{FF2B5EF4-FFF2-40B4-BE49-F238E27FC236}">
                <a16:creationId xmlns:a16="http://schemas.microsoft.com/office/drawing/2014/main" id="{D53609A0-8F8C-19BF-4917-1B149FC649B5}"/>
              </a:ext>
            </a:extLst>
          </p:cNvPr>
          <p:cNvSpPr txBox="1"/>
          <p:nvPr/>
        </p:nvSpPr>
        <p:spPr>
          <a:xfrm>
            <a:off x="130369" y="6325075"/>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5" name="Imagen 14" descr="Dibujo con letras&#10;&#10;Descripción generada automáticamente con confianza media">
            <a:extLst>
              <a:ext uri="{FF2B5EF4-FFF2-40B4-BE49-F238E27FC236}">
                <a16:creationId xmlns:a16="http://schemas.microsoft.com/office/drawing/2014/main" id="{4BA3F459-8333-7095-8D73-447CB84621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311533"/>
            <a:ext cx="1645105" cy="488748"/>
          </a:xfrm>
          <a:prstGeom prst="rect">
            <a:avLst/>
          </a:prstGeom>
        </p:spPr>
      </p:pic>
      <p:pic>
        <p:nvPicPr>
          <p:cNvPr id="16" name="Imagen 15" descr="Icono&#10;&#10;Descripción generada automáticamente">
            <a:extLst>
              <a:ext uri="{FF2B5EF4-FFF2-40B4-BE49-F238E27FC236}">
                <a16:creationId xmlns:a16="http://schemas.microsoft.com/office/drawing/2014/main" id="{BC5A88D3-A340-0D8E-111B-08220B42FDD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5000"/>
                    </a14:imgEffect>
                  </a14:imgLayer>
                </a14:imgProps>
              </a:ext>
            </a:extLst>
          </a:blip>
          <a:stretch>
            <a:fillRect/>
          </a:stretch>
        </p:blipFill>
        <p:spPr>
          <a:xfrm>
            <a:off x="10027556" y="6157136"/>
            <a:ext cx="798046" cy="798046"/>
          </a:xfrm>
          <a:prstGeom prst="rect">
            <a:avLst/>
          </a:prstGeom>
        </p:spPr>
      </p:pic>
      <p:sp>
        <p:nvSpPr>
          <p:cNvPr id="2" name="CuadroTexto 1">
            <a:extLst>
              <a:ext uri="{FF2B5EF4-FFF2-40B4-BE49-F238E27FC236}">
                <a16:creationId xmlns:a16="http://schemas.microsoft.com/office/drawing/2014/main" id="{BE72241A-49A6-0DC1-355A-6C0491BDE29E}"/>
              </a:ext>
            </a:extLst>
          </p:cNvPr>
          <p:cNvSpPr txBox="1"/>
          <p:nvPr/>
        </p:nvSpPr>
        <p:spPr>
          <a:xfrm>
            <a:off x="779994" y="4215398"/>
            <a:ext cx="3723598" cy="1569660"/>
          </a:xfrm>
          <a:prstGeom prst="rect">
            <a:avLst/>
          </a:prstGeom>
          <a:noFill/>
        </p:spPr>
        <p:txBody>
          <a:bodyPr wrap="square" rtlCol="0">
            <a:spAutoFit/>
          </a:bodyPr>
          <a:lstStyle/>
          <a:p>
            <a:r>
              <a:rPr lang="es-ES" sz="2400" dirty="0" err="1">
                <a:solidFill>
                  <a:schemeClr val="bg1"/>
                </a:solidFill>
              </a:rPr>
              <a:t>The</a:t>
            </a:r>
            <a:r>
              <a:rPr lang="es-ES" sz="2400" dirty="0">
                <a:solidFill>
                  <a:schemeClr val="bg1"/>
                </a:solidFill>
              </a:rPr>
              <a:t> </a:t>
            </a:r>
            <a:r>
              <a:rPr lang="es-ES" sz="2400" dirty="0" err="1">
                <a:solidFill>
                  <a:schemeClr val="bg1"/>
                </a:solidFill>
              </a:rPr>
              <a:t>differences</a:t>
            </a:r>
            <a:r>
              <a:rPr lang="es-ES" sz="2400" dirty="0">
                <a:solidFill>
                  <a:schemeClr val="bg1"/>
                </a:solidFill>
              </a:rPr>
              <a:t> </a:t>
            </a:r>
            <a:r>
              <a:rPr lang="es-ES" sz="2400" dirty="0" err="1">
                <a:solidFill>
                  <a:schemeClr val="bg1"/>
                </a:solidFill>
              </a:rPr>
              <a:t>between</a:t>
            </a:r>
            <a:r>
              <a:rPr lang="es-ES" sz="2400" dirty="0">
                <a:solidFill>
                  <a:schemeClr val="bg1"/>
                </a:solidFill>
              </a:rPr>
              <a:t> </a:t>
            </a:r>
            <a:r>
              <a:rPr lang="es-ES" sz="2400" dirty="0" err="1">
                <a:solidFill>
                  <a:schemeClr val="bg1"/>
                </a:solidFill>
              </a:rPr>
              <a:t>multiple</a:t>
            </a:r>
            <a:r>
              <a:rPr lang="es-ES" sz="2400" dirty="0">
                <a:solidFill>
                  <a:schemeClr val="bg1"/>
                </a:solidFill>
              </a:rPr>
              <a:t> and single data </a:t>
            </a:r>
            <a:r>
              <a:rPr lang="es-ES" sz="2400" dirty="0" err="1">
                <a:solidFill>
                  <a:schemeClr val="bg1"/>
                </a:solidFill>
              </a:rPr>
              <a:t>exports</a:t>
            </a:r>
            <a:r>
              <a:rPr lang="es-ES" sz="2400" dirty="0">
                <a:solidFill>
                  <a:schemeClr val="bg1"/>
                </a:solidFill>
              </a:rPr>
              <a:t> </a:t>
            </a:r>
            <a:r>
              <a:rPr lang="es-ES" sz="2400" dirty="0" err="1">
                <a:solidFill>
                  <a:schemeClr val="bg1"/>
                </a:solidFill>
              </a:rPr>
              <a:t>provide</a:t>
            </a:r>
            <a:r>
              <a:rPr lang="es-ES" sz="2400" dirty="0">
                <a:solidFill>
                  <a:schemeClr val="bg1"/>
                </a:solidFill>
              </a:rPr>
              <a:t> </a:t>
            </a:r>
            <a:r>
              <a:rPr lang="es-ES" sz="2400" dirty="0" err="1">
                <a:solidFill>
                  <a:schemeClr val="bg1"/>
                </a:solidFill>
              </a:rPr>
              <a:t>formats</a:t>
            </a:r>
            <a:r>
              <a:rPr lang="es-ES" sz="2400" dirty="0">
                <a:solidFill>
                  <a:schemeClr val="bg1"/>
                </a:solidFill>
              </a:rPr>
              <a:t> </a:t>
            </a:r>
            <a:r>
              <a:rPr lang="es-ES" sz="2400" dirty="0" err="1">
                <a:solidFill>
                  <a:schemeClr val="bg1"/>
                </a:solidFill>
              </a:rPr>
              <a:t>tailored</a:t>
            </a:r>
            <a:r>
              <a:rPr lang="es-ES" sz="2400" dirty="0">
                <a:solidFill>
                  <a:schemeClr val="bg1"/>
                </a:solidFill>
              </a:rPr>
              <a:t> </a:t>
            </a:r>
            <a:r>
              <a:rPr lang="es-ES" sz="2400" dirty="0" err="1">
                <a:solidFill>
                  <a:schemeClr val="bg1"/>
                </a:solidFill>
              </a:rPr>
              <a:t>to</a:t>
            </a:r>
            <a:r>
              <a:rPr lang="es-ES" sz="2400" dirty="0">
                <a:solidFill>
                  <a:schemeClr val="bg1"/>
                </a:solidFill>
              </a:rPr>
              <a:t> </a:t>
            </a:r>
            <a:r>
              <a:rPr lang="es-ES" sz="2400" dirty="0" err="1">
                <a:solidFill>
                  <a:schemeClr val="bg1"/>
                </a:solidFill>
              </a:rPr>
              <a:t>your</a:t>
            </a:r>
            <a:r>
              <a:rPr lang="es-ES" sz="2400" dirty="0">
                <a:solidFill>
                  <a:schemeClr val="bg1"/>
                </a:solidFill>
              </a:rPr>
              <a:t> </a:t>
            </a:r>
            <a:r>
              <a:rPr lang="es-ES" sz="2400" dirty="0" err="1">
                <a:solidFill>
                  <a:schemeClr val="bg1"/>
                </a:solidFill>
              </a:rPr>
              <a:t>needs</a:t>
            </a:r>
            <a:r>
              <a:rPr lang="es-ES" sz="2400" dirty="0">
                <a:solidFill>
                  <a:schemeClr val="bg1"/>
                </a:solidFill>
              </a:rPr>
              <a:t>.</a:t>
            </a:r>
          </a:p>
        </p:txBody>
      </p:sp>
      <p:sp>
        <p:nvSpPr>
          <p:cNvPr id="10" name="CuadroTexto 9">
            <a:extLst>
              <a:ext uri="{FF2B5EF4-FFF2-40B4-BE49-F238E27FC236}">
                <a16:creationId xmlns:a16="http://schemas.microsoft.com/office/drawing/2014/main" id="{92578DF9-E249-60D9-E29B-B361E457A8FA}"/>
              </a:ext>
            </a:extLst>
          </p:cNvPr>
          <p:cNvSpPr txBox="1"/>
          <p:nvPr/>
        </p:nvSpPr>
        <p:spPr>
          <a:xfrm>
            <a:off x="779994" y="741663"/>
            <a:ext cx="3595015" cy="3046988"/>
          </a:xfrm>
          <a:prstGeom prst="rect">
            <a:avLst/>
          </a:prstGeom>
          <a:noFill/>
        </p:spPr>
        <p:txBody>
          <a:bodyPr wrap="square" rtlCol="0">
            <a:spAutoFit/>
          </a:bodyPr>
          <a:lstStyle/>
          <a:p>
            <a:r>
              <a:rPr lang="es-ES" sz="2400" dirty="0" err="1">
                <a:solidFill>
                  <a:schemeClr val="bg1"/>
                </a:solidFill>
              </a:rPr>
              <a:t>While</a:t>
            </a:r>
            <a:r>
              <a:rPr lang="es-ES" sz="2400" dirty="0">
                <a:solidFill>
                  <a:schemeClr val="bg1"/>
                </a:solidFill>
              </a:rPr>
              <a:t> </a:t>
            </a:r>
            <a:r>
              <a:rPr lang="es-ES" sz="2400" dirty="0" err="1">
                <a:solidFill>
                  <a:schemeClr val="bg1"/>
                </a:solidFill>
              </a:rPr>
              <a:t>the</a:t>
            </a:r>
            <a:r>
              <a:rPr lang="es-ES" sz="2400" dirty="0">
                <a:solidFill>
                  <a:schemeClr val="bg1"/>
                </a:solidFill>
              </a:rPr>
              <a:t> </a:t>
            </a:r>
            <a:r>
              <a:rPr lang="es-ES" sz="2400" dirty="0" err="1">
                <a:solidFill>
                  <a:schemeClr val="bg1"/>
                </a:solidFill>
              </a:rPr>
              <a:t>main</a:t>
            </a:r>
            <a:r>
              <a:rPr lang="es-ES" sz="2400" dirty="0">
                <a:solidFill>
                  <a:schemeClr val="bg1"/>
                </a:solidFill>
              </a:rPr>
              <a:t> </a:t>
            </a:r>
            <a:r>
              <a:rPr lang="es-ES" sz="2400" dirty="0" err="1">
                <a:solidFill>
                  <a:schemeClr val="bg1"/>
                </a:solidFill>
              </a:rPr>
              <a:t>search</a:t>
            </a:r>
            <a:r>
              <a:rPr lang="es-ES" sz="2400" dirty="0">
                <a:solidFill>
                  <a:schemeClr val="bg1"/>
                </a:solidFill>
              </a:rPr>
              <a:t> </a:t>
            </a:r>
            <a:r>
              <a:rPr lang="es-ES" sz="2400" dirty="0" err="1">
                <a:solidFill>
                  <a:schemeClr val="bg1"/>
                </a:solidFill>
              </a:rPr>
              <a:t>engine</a:t>
            </a:r>
            <a:r>
              <a:rPr lang="es-ES" sz="2400" dirty="0">
                <a:solidFill>
                  <a:schemeClr val="bg1"/>
                </a:solidFill>
              </a:rPr>
              <a:t> </a:t>
            </a:r>
            <a:r>
              <a:rPr lang="es-ES" sz="2400" dirty="0" err="1">
                <a:solidFill>
                  <a:schemeClr val="bg1"/>
                </a:solidFill>
              </a:rPr>
              <a:t>that</a:t>
            </a:r>
            <a:r>
              <a:rPr lang="es-ES" sz="2400" dirty="0">
                <a:solidFill>
                  <a:schemeClr val="bg1"/>
                </a:solidFill>
              </a:rPr>
              <a:t> </a:t>
            </a:r>
            <a:r>
              <a:rPr lang="es-ES" sz="2400" dirty="0" err="1">
                <a:solidFill>
                  <a:schemeClr val="bg1"/>
                </a:solidFill>
              </a:rPr>
              <a:t>is</a:t>
            </a:r>
            <a:r>
              <a:rPr lang="es-ES" sz="2400" dirty="0">
                <a:solidFill>
                  <a:schemeClr val="bg1"/>
                </a:solidFill>
              </a:rPr>
              <a:t> </a:t>
            </a:r>
            <a:r>
              <a:rPr lang="es-ES" sz="2400" dirty="0" err="1">
                <a:solidFill>
                  <a:schemeClr val="bg1"/>
                </a:solidFill>
              </a:rPr>
              <a:t>activated</a:t>
            </a:r>
            <a:r>
              <a:rPr lang="es-ES" sz="2400" dirty="0">
                <a:solidFill>
                  <a:schemeClr val="bg1"/>
                </a:solidFill>
              </a:rPr>
              <a:t> </a:t>
            </a:r>
            <a:r>
              <a:rPr lang="es-ES" sz="2400" dirty="0" err="1">
                <a:solidFill>
                  <a:schemeClr val="bg1"/>
                </a:solidFill>
              </a:rPr>
              <a:t>when</a:t>
            </a:r>
            <a:r>
              <a:rPr lang="es-ES" sz="2400" dirty="0">
                <a:solidFill>
                  <a:schemeClr val="bg1"/>
                </a:solidFill>
              </a:rPr>
              <a:t> clicking </a:t>
            </a:r>
            <a:r>
              <a:rPr lang="es-ES" sz="2400" dirty="0" err="1">
                <a:solidFill>
                  <a:schemeClr val="bg1"/>
                </a:solidFill>
              </a:rPr>
              <a:t>on</a:t>
            </a:r>
            <a:r>
              <a:rPr lang="es-ES" sz="2400" dirty="0">
                <a:solidFill>
                  <a:schemeClr val="bg1"/>
                </a:solidFill>
              </a:rPr>
              <a:t> </a:t>
            </a:r>
            <a:r>
              <a:rPr lang="es-ES" sz="2400" dirty="0" err="1">
                <a:solidFill>
                  <a:schemeClr val="bg1"/>
                </a:solidFill>
              </a:rPr>
              <a:t>any</a:t>
            </a:r>
            <a:r>
              <a:rPr lang="es-ES" sz="2400" dirty="0">
                <a:solidFill>
                  <a:schemeClr val="bg1"/>
                </a:solidFill>
              </a:rPr>
              <a:t> of </a:t>
            </a:r>
            <a:r>
              <a:rPr lang="es-ES" sz="2400" dirty="0" err="1">
                <a:solidFill>
                  <a:schemeClr val="bg1"/>
                </a:solidFill>
              </a:rPr>
              <a:t>the</a:t>
            </a:r>
            <a:r>
              <a:rPr lang="es-ES" sz="2400" dirty="0">
                <a:solidFill>
                  <a:schemeClr val="bg1"/>
                </a:solidFill>
              </a:rPr>
              <a:t> </a:t>
            </a:r>
            <a:r>
              <a:rPr lang="es-ES" sz="2400" dirty="0" err="1">
                <a:solidFill>
                  <a:schemeClr val="bg1"/>
                </a:solidFill>
              </a:rPr>
              <a:t>three</a:t>
            </a:r>
            <a:r>
              <a:rPr lang="es-ES" sz="2400" dirty="0">
                <a:solidFill>
                  <a:schemeClr val="bg1"/>
                </a:solidFill>
              </a:rPr>
              <a:t> </a:t>
            </a:r>
            <a:r>
              <a:rPr lang="es-ES" sz="2400" dirty="0" err="1">
                <a:solidFill>
                  <a:schemeClr val="bg1"/>
                </a:solidFill>
              </a:rPr>
              <a:t>categories</a:t>
            </a:r>
            <a:r>
              <a:rPr lang="es-ES" sz="2400" dirty="0">
                <a:solidFill>
                  <a:schemeClr val="bg1"/>
                </a:solidFill>
              </a:rPr>
              <a:t> of </a:t>
            </a:r>
            <a:r>
              <a:rPr lang="es-ES" sz="2400" dirty="0" err="1">
                <a:solidFill>
                  <a:schemeClr val="bg1"/>
                </a:solidFill>
              </a:rPr>
              <a:t>the</a:t>
            </a:r>
            <a:r>
              <a:rPr lang="es-ES" sz="2400" dirty="0">
                <a:solidFill>
                  <a:schemeClr val="bg1"/>
                </a:solidFill>
              </a:rPr>
              <a:t> home page </a:t>
            </a:r>
            <a:r>
              <a:rPr lang="es-ES" sz="2400" dirty="0" err="1">
                <a:solidFill>
                  <a:schemeClr val="bg1"/>
                </a:solidFill>
              </a:rPr>
              <a:t>only</a:t>
            </a:r>
            <a:r>
              <a:rPr lang="es-ES" sz="2400" dirty="0">
                <a:solidFill>
                  <a:schemeClr val="bg1"/>
                </a:solidFill>
              </a:rPr>
              <a:t> </a:t>
            </a:r>
            <a:r>
              <a:rPr lang="es-ES" sz="2400" dirty="0" err="1">
                <a:solidFill>
                  <a:schemeClr val="bg1"/>
                </a:solidFill>
              </a:rPr>
              <a:t>allows</a:t>
            </a:r>
            <a:r>
              <a:rPr lang="es-ES" sz="2400" dirty="0">
                <a:solidFill>
                  <a:schemeClr val="bg1"/>
                </a:solidFill>
              </a:rPr>
              <a:t> single data </a:t>
            </a:r>
            <a:r>
              <a:rPr lang="es-ES" sz="2400" dirty="0" err="1">
                <a:solidFill>
                  <a:schemeClr val="bg1"/>
                </a:solidFill>
              </a:rPr>
              <a:t>export</a:t>
            </a:r>
            <a:r>
              <a:rPr lang="es-ES" sz="2400" dirty="0">
                <a:solidFill>
                  <a:schemeClr val="bg1"/>
                </a:solidFill>
              </a:rPr>
              <a:t>, </a:t>
            </a:r>
            <a:r>
              <a:rPr lang="es-ES" sz="2400" dirty="0" err="1">
                <a:solidFill>
                  <a:schemeClr val="bg1"/>
                </a:solidFill>
              </a:rPr>
              <a:t>the</a:t>
            </a:r>
            <a:r>
              <a:rPr lang="es-ES" sz="2400" dirty="0">
                <a:solidFill>
                  <a:schemeClr val="bg1"/>
                </a:solidFill>
              </a:rPr>
              <a:t> </a:t>
            </a:r>
            <a:r>
              <a:rPr lang="es-ES" sz="2400" dirty="0" err="1">
                <a:solidFill>
                  <a:schemeClr val="bg1"/>
                </a:solidFill>
              </a:rPr>
              <a:t>advanced</a:t>
            </a:r>
            <a:r>
              <a:rPr lang="es-ES" sz="2400" dirty="0">
                <a:solidFill>
                  <a:schemeClr val="bg1"/>
                </a:solidFill>
              </a:rPr>
              <a:t> </a:t>
            </a:r>
            <a:r>
              <a:rPr lang="es-ES" sz="2400" dirty="0" err="1">
                <a:solidFill>
                  <a:schemeClr val="bg1"/>
                </a:solidFill>
              </a:rPr>
              <a:t>search</a:t>
            </a:r>
            <a:r>
              <a:rPr lang="es-ES" sz="2400" dirty="0">
                <a:solidFill>
                  <a:schemeClr val="bg1"/>
                </a:solidFill>
              </a:rPr>
              <a:t> </a:t>
            </a:r>
            <a:r>
              <a:rPr lang="es-ES" sz="2400" dirty="0" err="1">
                <a:solidFill>
                  <a:schemeClr val="bg1"/>
                </a:solidFill>
              </a:rPr>
              <a:t>engine</a:t>
            </a:r>
            <a:r>
              <a:rPr lang="es-ES" sz="2400" dirty="0">
                <a:solidFill>
                  <a:schemeClr val="bg1"/>
                </a:solidFill>
              </a:rPr>
              <a:t> </a:t>
            </a:r>
            <a:r>
              <a:rPr lang="es-ES" sz="2400" dirty="0" err="1">
                <a:solidFill>
                  <a:schemeClr val="bg1"/>
                </a:solidFill>
              </a:rPr>
              <a:t>allows</a:t>
            </a:r>
            <a:r>
              <a:rPr lang="es-ES" sz="2400" dirty="0">
                <a:solidFill>
                  <a:schemeClr val="bg1"/>
                </a:solidFill>
              </a:rPr>
              <a:t> </a:t>
            </a:r>
            <a:r>
              <a:rPr lang="es-ES" sz="2400" dirty="0" err="1">
                <a:solidFill>
                  <a:schemeClr val="bg1"/>
                </a:solidFill>
              </a:rPr>
              <a:t>both</a:t>
            </a:r>
            <a:r>
              <a:rPr lang="es-ES" sz="2400" dirty="0">
                <a:solidFill>
                  <a:schemeClr val="bg1"/>
                </a:solidFill>
              </a:rPr>
              <a:t>.</a:t>
            </a:r>
          </a:p>
        </p:txBody>
      </p:sp>
      <p:sp>
        <p:nvSpPr>
          <p:cNvPr id="4" name="Rectángulo 3">
            <a:extLst>
              <a:ext uri="{FF2B5EF4-FFF2-40B4-BE49-F238E27FC236}">
                <a16:creationId xmlns:a16="http://schemas.microsoft.com/office/drawing/2014/main" id="{17D8B89E-A647-7EA8-01CD-6B161FA39D27}"/>
              </a:ext>
            </a:extLst>
          </p:cNvPr>
          <p:cNvSpPr/>
          <p:nvPr/>
        </p:nvSpPr>
        <p:spPr>
          <a:xfrm>
            <a:off x="5293524" y="741663"/>
            <a:ext cx="6295666" cy="541496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descr="Interfaz de usuario gráfica, Texto, Aplicación&#10;&#10;Descripción generada automáticamente">
            <a:extLst>
              <a:ext uri="{FF2B5EF4-FFF2-40B4-BE49-F238E27FC236}">
                <a16:creationId xmlns:a16="http://schemas.microsoft.com/office/drawing/2014/main" id="{AEA38799-F6E7-8B6C-E943-C633F9AF7429}"/>
              </a:ext>
            </a:extLst>
          </p:cNvPr>
          <p:cNvPicPr>
            <a:picLocks noChangeAspect="1"/>
          </p:cNvPicPr>
          <p:nvPr/>
        </p:nvPicPr>
        <p:blipFill rotWithShape="1">
          <a:blip r:embed="rId7"/>
          <a:srcRect r="698"/>
          <a:stretch/>
        </p:blipFill>
        <p:spPr>
          <a:xfrm>
            <a:off x="4754203" y="605838"/>
            <a:ext cx="6584376" cy="5396400"/>
          </a:xfrm>
          <a:prstGeom prst="rect">
            <a:avLst/>
          </a:prstGeom>
        </p:spPr>
      </p:pic>
    </p:spTree>
    <p:extLst>
      <p:ext uri="{BB962C8B-B14F-4D97-AF65-F5344CB8AC3E}">
        <p14:creationId xmlns:p14="http://schemas.microsoft.com/office/powerpoint/2010/main" val="345325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891F8">
            <a:alpha val="93000"/>
          </a:srgbClr>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66C277D-FF12-6FB5-58EF-20E26F0F227E}"/>
              </a:ext>
            </a:extLst>
          </p:cNvPr>
          <p:cNvSpPr/>
          <p:nvPr/>
        </p:nvSpPr>
        <p:spPr>
          <a:xfrm>
            <a:off x="0" y="3880725"/>
            <a:ext cx="12192000" cy="297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368D4C3-67F1-63B8-EC1D-104EC761FCA2}"/>
              </a:ext>
            </a:extLst>
          </p:cNvPr>
          <p:cNvSpPr>
            <a:spLocks noGrp="1"/>
          </p:cNvSpPr>
          <p:nvPr>
            <p:ph type="ctrTitle"/>
          </p:nvPr>
        </p:nvSpPr>
        <p:spPr>
          <a:xfrm>
            <a:off x="979911" y="1498600"/>
            <a:ext cx="11048685" cy="1988279"/>
          </a:xfrm>
        </p:spPr>
        <p:txBody>
          <a:bodyPr/>
          <a:lstStyle/>
          <a:p>
            <a:pPr algn="l"/>
            <a:r>
              <a:rPr lang="es-ES" b="1" dirty="0" err="1">
                <a:solidFill>
                  <a:schemeClr val="bg1"/>
                </a:solidFill>
                <a:latin typeface="Avenir Next" panose="020B0503020202020204" pitchFamily="34" charset="0"/>
                <a:cs typeface="Calibri" panose="020F0502020204030204" pitchFamily="34" charset="0"/>
              </a:rPr>
              <a:t>Class</a:t>
            </a:r>
            <a:r>
              <a:rPr lang="es-ES" b="1" dirty="0">
                <a:solidFill>
                  <a:schemeClr val="bg1"/>
                </a:solidFill>
                <a:latin typeface="Avenir Next" panose="020B0503020202020204" pitchFamily="34" charset="0"/>
                <a:cs typeface="Calibri" panose="020F0502020204030204" pitchFamily="34" charset="0"/>
              </a:rPr>
              <a:t> </a:t>
            </a:r>
            <a:r>
              <a:rPr lang="es-ES" b="1" dirty="0" err="1">
                <a:solidFill>
                  <a:schemeClr val="bg1"/>
                </a:solidFill>
                <a:latin typeface="Avenir Next" panose="020B0503020202020204" pitchFamily="34" charset="0"/>
                <a:cs typeface="Calibri" panose="020F0502020204030204" pitchFamily="34" charset="0"/>
              </a:rPr>
              <a:t>discussion</a:t>
            </a:r>
            <a:r>
              <a:rPr lang="es-ES" b="1" dirty="0">
                <a:solidFill>
                  <a:schemeClr val="bg1"/>
                </a:solidFill>
                <a:latin typeface="Avenir Next" panose="020B0503020202020204" pitchFamily="34" charset="0"/>
                <a:cs typeface="Calibri" panose="020F0502020204030204" pitchFamily="34" charset="0"/>
              </a:rPr>
              <a:t> and </a:t>
            </a:r>
            <a:r>
              <a:rPr lang="es-ES" b="1" dirty="0" err="1">
                <a:solidFill>
                  <a:schemeClr val="bg1"/>
                </a:solidFill>
                <a:latin typeface="Avenir Next" panose="020B0503020202020204" pitchFamily="34" charset="0"/>
                <a:cs typeface="Calibri" panose="020F0502020204030204" pitchFamily="34" charset="0"/>
              </a:rPr>
              <a:t>feedback</a:t>
            </a:r>
            <a:endParaRPr lang="es-ES" b="1" dirty="0">
              <a:solidFill>
                <a:schemeClr val="bg1"/>
              </a:solidFill>
              <a:latin typeface="Avenir Next" panose="020B0503020202020204" pitchFamily="34" charset="0"/>
              <a:cs typeface="Calibri" panose="020F0502020204030204" pitchFamily="34" charset="0"/>
            </a:endParaRPr>
          </a:p>
        </p:txBody>
      </p:sp>
      <p:sp>
        <p:nvSpPr>
          <p:cNvPr id="17" name="CuadroTexto 16">
            <a:extLst>
              <a:ext uri="{FF2B5EF4-FFF2-40B4-BE49-F238E27FC236}">
                <a16:creationId xmlns:a16="http://schemas.microsoft.com/office/drawing/2014/main" id="{3F30E449-221B-BD06-F269-815A488FDF86}"/>
              </a:ext>
            </a:extLst>
          </p:cNvPr>
          <p:cNvSpPr txBox="1"/>
          <p:nvPr/>
        </p:nvSpPr>
        <p:spPr>
          <a:xfrm>
            <a:off x="148802" y="6303317"/>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8" name="Imagen 17" descr="Dibujo con letras&#10;&#10;Descripción generada automáticamente con confianza media">
            <a:extLst>
              <a:ext uri="{FF2B5EF4-FFF2-40B4-BE49-F238E27FC236}">
                <a16:creationId xmlns:a16="http://schemas.microsoft.com/office/drawing/2014/main" id="{A7B46546-3BCA-786F-97AF-1C5CC9CA6F4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289775"/>
            <a:ext cx="1645105" cy="488748"/>
          </a:xfrm>
          <a:prstGeom prst="rect">
            <a:avLst/>
          </a:prstGeom>
        </p:spPr>
      </p:pic>
      <p:pic>
        <p:nvPicPr>
          <p:cNvPr id="19" name="Imagen 18" descr="Icono&#10;&#10;Descripción generada automáticamente">
            <a:extLst>
              <a:ext uri="{FF2B5EF4-FFF2-40B4-BE49-F238E27FC236}">
                <a16:creationId xmlns:a16="http://schemas.microsoft.com/office/drawing/2014/main" id="{E0EE18C3-CD6A-FA5F-459F-0D1EEAF8EFB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2000"/>
                    </a14:imgEffect>
                  </a14:imgLayer>
                </a14:imgProps>
              </a:ext>
            </a:extLst>
          </a:blip>
          <a:stretch>
            <a:fillRect/>
          </a:stretch>
        </p:blipFill>
        <p:spPr>
          <a:xfrm>
            <a:off x="9995472" y="6135126"/>
            <a:ext cx="798046" cy="798046"/>
          </a:xfrm>
          <a:prstGeom prst="rect">
            <a:avLst/>
          </a:prstGeom>
        </p:spPr>
      </p:pic>
      <p:pic>
        <p:nvPicPr>
          <p:cNvPr id="7" name="Imagen 6">
            <a:extLst>
              <a:ext uri="{FF2B5EF4-FFF2-40B4-BE49-F238E27FC236}">
                <a16:creationId xmlns:a16="http://schemas.microsoft.com/office/drawing/2014/main" id="{1B37FBAB-5962-0590-15BA-89FC97BAE3D1}"/>
              </a:ext>
            </a:extLst>
          </p:cNvPr>
          <p:cNvPicPr>
            <a:picLocks noChangeAspect="1"/>
          </p:cNvPicPr>
          <p:nvPr/>
        </p:nvPicPr>
        <p:blipFill rotWithShape="1">
          <a:blip r:embed="rId7"/>
          <a:srcRect t="28497" b="17283"/>
          <a:stretch/>
        </p:blipFill>
        <p:spPr>
          <a:xfrm>
            <a:off x="979911" y="4035374"/>
            <a:ext cx="10531712" cy="2267943"/>
          </a:xfrm>
          <a:prstGeom prst="rect">
            <a:avLst/>
          </a:prstGeom>
        </p:spPr>
      </p:pic>
      <p:pic>
        <p:nvPicPr>
          <p:cNvPr id="3" name="Gráfico 2" descr="Insignia 5 con relleno sólido">
            <a:extLst>
              <a:ext uri="{FF2B5EF4-FFF2-40B4-BE49-F238E27FC236}">
                <a16:creationId xmlns:a16="http://schemas.microsoft.com/office/drawing/2014/main" id="{881E2CBA-DFBC-2476-242F-786811B16D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9082" y="496268"/>
            <a:ext cx="1198800" cy="1198800"/>
          </a:xfrm>
          <a:prstGeom prst="rect">
            <a:avLst/>
          </a:prstGeom>
        </p:spPr>
      </p:pic>
    </p:spTree>
    <p:extLst>
      <p:ext uri="{BB962C8B-B14F-4D97-AF65-F5344CB8AC3E}">
        <p14:creationId xmlns:p14="http://schemas.microsoft.com/office/powerpoint/2010/main" val="23049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3355E27-CC52-F9E7-8C9B-2E80DF210BFC}"/>
              </a:ext>
            </a:extLst>
          </p:cNvPr>
          <p:cNvSpPr/>
          <p:nvPr/>
        </p:nvSpPr>
        <p:spPr>
          <a:xfrm>
            <a:off x="400800" y="462849"/>
            <a:ext cx="11390400" cy="5835600"/>
          </a:xfrm>
          <a:prstGeom prst="rect">
            <a:avLst/>
          </a:prstGeom>
          <a:solidFill>
            <a:srgbClr val="D5E8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4" name="CuadroTexto 13">
            <a:extLst>
              <a:ext uri="{FF2B5EF4-FFF2-40B4-BE49-F238E27FC236}">
                <a16:creationId xmlns:a16="http://schemas.microsoft.com/office/drawing/2014/main" id="{D53609A0-8F8C-19BF-4917-1B149FC649B5}"/>
              </a:ext>
            </a:extLst>
          </p:cNvPr>
          <p:cNvSpPr txBox="1"/>
          <p:nvPr/>
        </p:nvSpPr>
        <p:spPr>
          <a:xfrm>
            <a:off x="130369" y="6325075"/>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5" name="Imagen 14" descr="Dibujo con letras&#10;&#10;Descripción generada automáticamente con confianza media">
            <a:extLst>
              <a:ext uri="{FF2B5EF4-FFF2-40B4-BE49-F238E27FC236}">
                <a16:creationId xmlns:a16="http://schemas.microsoft.com/office/drawing/2014/main" id="{4BA3F459-8333-7095-8D73-447CB84621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311533"/>
            <a:ext cx="1645105" cy="488748"/>
          </a:xfrm>
          <a:prstGeom prst="rect">
            <a:avLst/>
          </a:prstGeom>
        </p:spPr>
      </p:pic>
      <p:pic>
        <p:nvPicPr>
          <p:cNvPr id="16" name="Imagen 15" descr="Icono&#10;&#10;Descripción generada automáticamente">
            <a:extLst>
              <a:ext uri="{FF2B5EF4-FFF2-40B4-BE49-F238E27FC236}">
                <a16:creationId xmlns:a16="http://schemas.microsoft.com/office/drawing/2014/main" id="{BC5A88D3-A340-0D8E-111B-08220B42FDD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5000"/>
                    </a14:imgEffect>
                  </a14:imgLayer>
                </a14:imgProps>
              </a:ext>
            </a:extLst>
          </a:blip>
          <a:stretch>
            <a:fillRect/>
          </a:stretch>
        </p:blipFill>
        <p:spPr>
          <a:xfrm>
            <a:off x="10027556" y="6157136"/>
            <a:ext cx="798046" cy="798046"/>
          </a:xfrm>
          <a:prstGeom prst="rect">
            <a:avLst/>
          </a:prstGeom>
        </p:spPr>
      </p:pic>
      <p:sp>
        <p:nvSpPr>
          <p:cNvPr id="23" name="CuadroTexto 22">
            <a:extLst>
              <a:ext uri="{FF2B5EF4-FFF2-40B4-BE49-F238E27FC236}">
                <a16:creationId xmlns:a16="http://schemas.microsoft.com/office/drawing/2014/main" id="{2F2DE5C3-FF18-710B-91FD-BDC279C929EE}"/>
              </a:ext>
            </a:extLst>
          </p:cNvPr>
          <p:cNvSpPr txBox="1"/>
          <p:nvPr/>
        </p:nvSpPr>
        <p:spPr>
          <a:xfrm>
            <a:off x="897025" y="886790"/>
            <a:ext cx="8066094" cy="769441"/>
          </a:xfrm>
          <a:prstGeom prst="rect">
            <a:avLst/>
          </a:prstGeom>
          <a:noFill/>
        </p:spPr>
        <p:txBody>
          <a:bodyPr wrap="square" rtlCol="0">
            <a:spAutoFit/>
          </a:bodyPr>
          <a:lstStyle/>
          <a:p>
            <a:r>
              <a:rPr lang="es-ES" sz="4400" b="1" dirty="0" err="1">
                <a:latin typeface="Avenir Next Demi Bold" panose="020B0503020202020204" pitchFamily="34" charset="0"/>
              </a:rPr>
              <a:t>Class</a:t>
            </a:r>
            <a:r>
              <a:rPr lang="es-ES" sz="4400" b="1" dirty="0">
                <a:latin typeface="Avenir Next Demi Bold" panose="020B0503020202020204" pitchFamily="34" charset="0"/>
              </a:rPr>
              <a:t> </a:t>
            </a:r>
            <a:r>
              <a:rPr lang="es-ES" sz="4400" b="1" dirty="0" err="1">
                <a:latin typeface="Avenir Next Demi Bold" panose="020B0503020202020204" pitchFamily="34" charset="0"/>
              </a:rPr>
              <a:t>discussion</a:t>
            </a:r>
            <a:r>
              <a:rPr lang="es-ES" sz="4400" b="1" dirty="0">
                <a:latin typeface="Avenir Next Demi Bold" panose="020B0503020202020204" pitchFamily="34" charset="0"/>
              </a:rPr>
              <a:t>:</a:t>
            </a:r>
          </a:p>
        </p:txBody>
      </p:sp>
      <p:sp>
        <p:nvSpPr>
          <p:cNvPr id="2" name="CuadroTexto 1">
            <a:extLst>
              <a:ext uri="{FF2B5EF4-FFF2-40B4-BE49-F238E27FC236}">
                <a16:creationId xmlns:a16="http://schemas.microsoft.com/office/drawing/2014/main" id="{BE72241A-49A6-0DC1-355A-6C0491BDE29E}"/>
              </a:ext>
            </a:extLst>
          </p:cNvPr>
          <p:cNvSpPr txBox="1"/>
          <p:nvPr/>
        </p:nvSpPr>
        <p:spPr>
          <a:xfrm>
            <a:off x="1504842" y="1806369"/>
            <a:ext cx="5588155" cy="4112536"/>
          </a:xfrm>
          <a:prstGeom prst="rect">
            <a:avLst/>
          </a:prstGeom>
          <a:noFill/>
        </p:spPr>
        <p:txBody>
          <a:bodyPr wrap="square" rtlCol="0">
            <a:spAutoFit/>
          </a:bodyPr>
          <a:lstStyle/>
          <a:p>
            <a:pPr lvl="0" algn="just">
              <a:lnSpc>
                <a:spcPct val="150000"/>
              </a:lnSpc>
              <a:spcBef>
                <a:spcPts val="1200"/>
              </a:spcBef>
              <a:spcAft>
                <a:spcPts val="1200"/>
              </a:spcAft>
            </a:pPr>
            <a:r>
              <a:rPr lang="en-GB"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At the multiple data export search engine for facilities, you are going to select the three types of comparisons and the Total Release and Transfer Score. Then, you are going to select all five facilities at REPSOL PETROLEO, S.A., and download their data. Now,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make</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quick</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analisis</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on</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how</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their</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results</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have</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evolved</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s-ES" sz="2200" dirty="0" err="1">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throughout</a:t>
            </a:r>
            <a:r>
              <a:rPr lang="es-ES"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time. </a:t>
            </a:r>
            <a:endParaRPr lang="es-E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Gráfico 5" descr="Pensamiento contorno">
            <a:extLst>
              <a:ext uri="{FF2B5EF4-FFF2-40B4-BE49-F238E27FC236}">
                <a16:creationId xmlns:a16="http://schemas.microsoft.com/office/drawing/2014/main" id="{48E26291-B772-9EEC-F528-1E56AC0447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641" y="1944062"/>
            <a:ext cx="2934559" cy="2934559"/>
          </a:xfrm>
          <a:prstGeom prst="rect">
            <a:avLst/>
          </a:prstGeom>
        </p:spPr>
      </p:pic>
      <p:pic>
        <p:nvPicPr>
          <p:cNvPr id="8" name="Gráfico 7" descr="Pensamiento con relleno sólido">
            <a:extLst>
              <a:ext uri="{FF2B5EF4-FFF2-40B4-BE49-F238E27FC236}">
                <a16:creationId xmlns:a16="http://schemas.microsoft.com/office/drawing/2014/main" id="{BBEA1A3D-E7E0-6F70-CED9-3F1A20F073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92997" y="494441"/>
            <a:ext cx="2934559" cy="2934559"/>
          </a:xfrm>
          <a:prstGeom prst="rect">
            <a:avLst/>
          </a:prstGeom>
        </p:spPr>
      </p:pic>
      <p:pic>
        <p:nvPicPr>
          <p:cNvPr id="17" name="Gráfico 16" descr="Reseña de cliente contorno">
            <a:extLst>
              <a:ext uri="{FF2B5EF4-FFF2-40B4-BE49-F238E27FC236}">
                <a16:creationId xmlns:a16="http://schemas.microsoft.com/office/drawing/2014/main" id="{BEFB562C-3D79-6BB5-8A86-AB7E8435AE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51407" y="3460592"/>
            <a:ext cx="2737104" cy="2737104"/>
          </a:xfrm>
          <a:prstGeom prst="rect">
            <a:avLst/>
          </a:prstGeom>
        </p:spPr>
      </p:pic>
      <p:pic>
        <p:nvPicPr>
          <p:cNvPr id="28" name="Gráfico 27" descr="Insignia 1 contorno">
            <a:extLst>
              <a:ext uri="{FF2B5EF4-FFF2-40B4-BE49-F238E27FC236}">
                <a16:creationId xmlns:a16="http://schemas.microsoft.com/office/drawing/2014/main" id="{692561F8-C13A-BAB5-5790-8868DDAAF5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9242" y="1827863"/>
            <a:ext cx="705600" cy="705600"/>
          </a:xfrm>
          <a:prstGeom prst="rect">
            <a:avLst/>
          </a:prstGeom>
        </p:spPr>
      </p:pic>
    </p:spTree>
    <p:extLst>
      <p:ext uri="{BB962C8B-B14F-4D97-AF65-F5344CB8AC3E}">
        <p14:creationId xmlns:p14="http://schemas.microsoft.com/office/powerpoint/2010/main" val="57661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3355E27-CC52-F9E7-8C9B-2E80DF210BFC}"/>
              </a:ext>
            </a:extLst>
          </p:cNvPr>
          <p:cNvSpPr/>
          <p:nvPr/>
        </p:nvSpPr>
        <p:spPr>
          <a:xfrm>
            <a:off x="400800" y="462849"/>
            <a:ext cx="11390400" cy="5835600"/>
          </a:xfrm>
          <a:prstGeom prst="rect">
            <a:avLst/>
          </a:prstGeom>
          <a:solidFill>
            <a:srgbClr val="5891F8">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4" name="CuadroTexto 13">
            <a:extLst>
              <a:ext uri="{FF2B5EF4-FFF2-40B4-BE49-F238E27FC236}">
                <a16:creationId xmlns:a16="http://schemas.microsoft.com/office/drawing/2014/main" id="{D53609A0-8F8C-19BF-4917-1B149FC649B5}"/>
              </a:ext>
            </a:extLst>
          </p:cNvPr>
          <p:cNvSpPr txBox="1"/>
          <p:nvPr/>
        </p:nvSpPr>
        <p:spPr>
          <a:xfrm>
            <a:off x="130369" y="6325075"/>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5" name="Imagen 14" descr="Dibujo con letras&#10;&#10;Descripción generada automáticamente con confianza media">
            <a:extLst>
              <a:ext uri="{FF2B5EF4-FFF2-40B4-BE49-F238E27FC236}">
                <a16:creationId xmlns:a16="http://schemas.microsoft.com/office/drawing/2014/main" id="{4BA3F459-8333-7095-8D73-447CB84621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311533"/>
            <a:ext cx="1645105" cy="488748"/>
          </a:xfrm>
          <a:prstGeom prst="rect">
            <a:avLst/>
          </a:prstGeom>
        </p:spPr>
      </p:pic>
      <p:pic>
        <p:nvPicPr>
          <p:cNvPr id="16" name="Imagen 15" descr="Icono&#10;&#10;Descripción generada automáticamente">
            <a:extLst>
              <a:ext uri="{FF2B5EF4-FFF2-40B4-BE49-F238E27FC236}">
                <a16:creationId xmlns:a16="http://schemas.microsoft.com/office/drawing/2014/main" id="{BC5A88D3-A340-0D8E-111B-08220B42FDD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5000"/>
                    </a14:imgEffect>
                  </a14:imgLayer>
                </a14:imgProps>
              </a:ext>
            </a:extLst>
          </a:blip>
          <a:stretch>
            <a:fillRect/>
          </a:stretch>
        </p:blipFill>
        <p:spPr>
          <a:xfrm>
            <a:off x="10027556" y="6157136"/>
            <a:ext cx="798046" cy="798046"/>
          </a:xfrm>
          <a:prstGeom prst="rect">
            <a:avLst/>
          </a:prstGeom>
        </p:spPr>
      </p:pic>
      <p:sp>
        <p:nvSpPr>
          <p:cNvPr id="23" name="CuadroTexto 22">
            <a:extLst>
              <a:ext uri="{FF2B5EF4-FFF2-40B4-BE49-F238E27FC236}">
                <a16:creationId xmlns:a16="http://schemas.microsoft.com/office/drawing/2014/main" id="{2F2DE5C3-FF18-710B-91FD-BDC279C929EE}"/>
              </a:ext>
            </a:extLst>
          </p:cNvPr>
          <p:cNvSpPr txBox="1"/>
          <p:nvPr/>
        </p:nvSpPr>
        <p:spPr>
          <a:xfrm>
            <a:off x="827009" y="904698"/>
            <a:ext cx="8066094" cy="769441"/>
          </a:xfrm>
          <a:prstGeom prst="rect">
            <a:avLst/>
          </a:prstGeom>
          <a:noFill/>
        </p:spPr>
        <p:txBody>
          <a:bodyPr wrap="square" rtlCol="0">
            <a:spAutoFit/>
          </a:bodyPr>
          <a:lstStyle/>
          <a:p>
            <a:r>
              <a:rPr lang="es-ES" sz="4400" b="1" dirty="0" err="1">
                <a:latin typeface="Avenir Next Demi Bold" panose="020B0503020202020204" pitchFamily="34" charset="0"/>
              </a:rPr>
              <a:t>Class</a:t>
            </a:r>
            <a:r>
              <a:rPr lang="es-ES" sz="4400" b="1" dirty="0">
                <a:latin typeface="Avenir Next Demi Bold" panose="020B0503020202020204" pitchFamily="34" charset="0"/>
              </a:rPr>
              <a:t> </a:t>
            </a:r>
            <a:r>
              <a:rPr lang="es-ES" sz="4400" b="1" dirty="0" err="1">
                <a:latin typeface="Avenir Next Demi Bold" panose="020B0503020202020204" pitchFamily="34" charset="0"/>
              </a:rPr>
              <a:t>discussion</a:t>
            </a:r>
            <a:r>
              <a:rPr lang="es-ES" sz="4400" b="1" dirty="0">
                <a:latin typeface="Avenir Next Demi Bold" panose="020B0503020202020204" pitchFamily="34" charset="0"/>
              </a:rPr>
              <a:t>:</a:t>
            </a:r>
          </a:p>
        </p:txBody>
      </p:sp>
      <p:sp>
        <p:nvSpPr>
          <p:cNvPr id="2" name="CuadroTexto 1">
            <a:extLst>
              <a:ext uri="{FF2B5EF4-FFF2-40B4-BE49-F238E27FC236}">
                <a16:creationId xmlns:a16="http://schemas.microsoft.com/office/drawing/2014/main" id="{BE72241A-49A6-0DC1-355A-6C0491BDE29E}"/>
              </a:ext>
            </a:extLst>
          </p:cNvPr>
          <p:cNvSpPr txBox="1"/>
          <p:nvPr/>
        </p:nvSpPr>
        <p:spPr>
          <a:xfrm>
            <a:off x="1434826" y="1891040"/>
            <a:ext cx="7309359" cy="3604705"/>
          </a:xfrm>
          <a:prstGeom prst="rect">
            <a:avLst/>
          </a:prstGeom>
          <a:noFill/>
        </p:spPr>
        <p:txBody>
          <a:bodyPr wrap="square" rtlCol="0">
            <a:spAutoFit/>
          </a:bodyPr>
          <a:lstStyle/>
          <a:p>
            <a:pPr lvl="0" algn="just">
              <a:lnSpc>
                <a:spcPct val="150000"/>
              </a:lnSpc>
              <a:spcBef>
                <a:spcPts val="1200"/>
              </a:spcBef>
              <a:spcAft>
                <a:spcPts val="1200"/>
              </a:spcAft>
            </a:pPr>
            <a:r>
              <a:rPr lang="en-GB"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Changing the settings to the </a:t>
            </a:r>
            <a:r>
              <a:rPr lang="en-GB" sz="2200" i="1"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search by company</a:t>
            </a:r>
            <a:r>
              <a:rPr lang="en-GB"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you are going to select all the environmental impact scores, as well as all types of comparisons, and download the data for REPSOL PETROLEO, S.A. and REPSOL QUIMICA, S.A., in</a:t>
            </a:r>
            <a:r>
              <a:rPr lang="en-GB" sz="2200" b="1"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a:t>
            </a:r>
            <a:r>
              <a:rPr lang="en-GB" sz="2200" u="sng"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two individual exports</a:t>
            </a:r>
            <a:r>
              <a:rPr lang="en-GB"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 Make a quick analysis on how their results have evolved throughout time.</a:t>
            </a:r>
            <a:r>
              <a:rPr lang="es-ES" sz="2200" dirty="0">
                <a:effectLst/>
              </a:rPr>
              <a:t> </a:t>
            </a:r>
            <a:endParaRPr lang="es-E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Gráfico 16" descr="Reseña de cliente contorno">
            <a:extLst>
              <a:ext uri="{FF2B5EF4-FFF2-40B4-BE49-F238E27FC236}">
                <a16:creationId xmlns:a16="http://schemas.microsoft.com/office/drawing/2014/main" id="{BEFB562C-3D79-6BB5-8A86-AB7E8435AE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25670" y="2199335"/>
            <a:ext cx="2737104" cy="2737104"/>
          </a:xfrm>
          <a:prstGeom prst="rect">
            <a:avLst/>
          </a:prstGeom>
        </p:spPr>
      </p:pic>
      <p:pic>
        <p:nvPicPr>
          <p:cNvPr id="11" name="Gráfico 10" descr="Insignia contorno">
            <a:extLst>
              <a:ext uri="{FF2B5EF4-FFF2-40B4-BE49-F238E27FC236}">
                <a16:creationId xmlns:a16="http://schemas.microsoft.com/office/drawing/2014/main" id="{1F44F553-E999-FE6A-E713-35BE111F94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226" y="1869847"/>
            <a:ext cx="705600" cy="705600"/>
          </a:xfrm>
          <a:prstGeom prst="rect">
            <a:avLst/>
          </a:prstGeom>
        </p:spPr>
      </p:pic>
    </p:spTree>
    <p:extLst>
      <p:ext uri="{BB962C8B-B14F-4D97-AF65-F5344CB8AC3E}">
        <p14:creationId xmlns:p14="http://schemas.microsoft.com/office/powerpoint/2010/main" val="272652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3355E27-CC52-F9E7-8C9B-2E80DF210BFC}"/>
              </a:ext>
            </a:extLst>
          </p:cNvPr>
          <p:cNvSpPr/>
          <p:nvPr/>
        </p:nvSpPr>
        <p:spPr>
          <a:xfrm>
            <a:off x="400800" y="462849"/>
            <a:ext cx="11390400" cy="5835600"/>
          </a:xfrm>
          <a:prstGeom prst="rect">
            <a:avLst/>
          </a:prstGeom>
          <a:solidFill>
            <a:srgbClr val="5891F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4" name="CuadroTexto 13">
            <a:extLst>
              <a:ext uri="{FF2B5EF4-FFF2-40B4-BE49-F238E27FC236}">
                <a16:creationId xmlns:a16="http://schemas.microsoft.com/office/drawing/2014/main" id="{D53609A0-8F8C-19BF-4917-1B149FC649B5}"/>
              </a:ext>
            </a:extLst>
          </p:cNvPr>
          <p:cNvSpPr txBox="1"/>
          <p:nvPr/>
        </p:nvSpPr>
        <p:spPr>
          <a:xfrm>
            <a:off x="130369" y="6325075"/>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5" name="Imagen 14" descr="Dibujo con letras&#10;&#10;Descripción generada automáticamente con confianza media">
            <a:extLst>
              <a:ext uri="{FF2B5EF4-FFF2-40B4-BE49-F238E27FC236}">
                <a16:creationId xmlns:a16="http://schemas.microsoft.com/office/drawing/2014/main" id="{4BA3F459-8333-7095-8D73-447CB84621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311533"/>
            <a:ext cx="1645105" cy="488748"/>
          </a:xfrm>
          <a:prstGeom prst="rect">
            <a:avLst/>
          </a:prstGeom>
        </p:spPr>
      </p:pic>
      <p:pic>
        <p:nvPicPr>
          <p:cNvPr id="16" name="Imagen 15" descr="Icono&#10;&#10;Descripción generada automáticamente">
            <a:extLst>
              <a:ext uri="{FF2B5EF4-FFF2-40B4-BE49-F238E27FC236}">
                <a16:creationId xmlns:a16="http://schemas.microsoft.com/office/drawing/2014/main" id="{BC5A88D3-A340-0D8E-111B-08220B42FDD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5000"/>
                    </a14:imgEffect>
                  </a14:imgLayer>
                </a14:imgProps>
              </a:ext>
            </a:extLst>
          </a:blip>
          <a:stretch>
            <a:fillRect/>
          </a:stretch>
        </p:blipFill>
        <p:spPr>
          <a:xfrm>
            <a:off x="10027556" y="6157136"/>
            <a:ext cx="798046" cy="798046"/>
          </a:xfrm>
          <a:prstGeom prst="rect">
            <a:avLst/>
          </a:prstGeom>
        </p:spPr>
      </p:pic>
      <p:sp>
        <p:nvSpPr>
          <p:cNvPr id="23" name="CuadroTexto 22">
            <a:extLst>
              <a:ext uri="{FF2B5EF4-FFF2-40B4-BE49-F238E27FC236}">
                <a16:creationId xmlns:a16="http://schemas.microsoft.com/office/drawing/2014/main" id="{2F2DE5C3-FF18-710B-91FD-BDC279C929EE}"/>
              </a:ext>
            </a:extLst>
          </p:cNvPr>
          <p:cNvSpPr txBox="1"/>
          <p:nvPr/>
        </p:nvSpPr>
        <p:spPr>
          <a:xfrm>
            <a:off x="908105" y="1018747"/>
            <a:ext cx="8066094" cy="769441"/>
          </a:xfrm>
          <a:prstGeom prst="rect">
            <a:avLst/>
          </a:prstGeom>
          <a:noFill/>
        </p:spPr>
        <p:txBody>
          <a:bodyPr wrap="square" rtlCol="0">
            <a:spAutoFit/>
          </a:bodyPr>
          <a:lstStyle/>
          <a:p>
            <a:r>
              <a:rPr lang="es-ES" sz="4400" b="1" dirty="0" err="1">
                <a:latin typeface="Avenir Next Demi Bold" panose="020B0503020202020204" pitchFamily="34" charset="0"/>
              </a:rPr>
              <a:t>Class</a:t>
            </a:r>
            <a:r>
              <a:rPr lang="es-ES" sz="4400" b="1" dirty="0">
                <a:latin typeface="Avenir Next Demi Bold" panose="020B0503020202020204" pitchFamily="34" charset="0"/>
              </a:rPr>
              <a:t> </a:t>
            </a:r>
            <a:r>
              <a:rPr lang="es-ES" sz="4400" b="1" dirty="0" err="1">
                <a:latin typeface="Avenir Next Demi Bold" panose="020B0503020202020204" pitchFamily="34" charset="0"/>
              </a:rPr>
              <a:t>discussion</a:t>
            </a:r>
            <a:r>
              <a:rPr lang="es-ES" sz="4400" b="1" dirty="0">
                <a:latin typeface="Avenir Next Demi Bold" panose="020B0503020202020204" pitchFamily="34" charset="0"/>
              </a:rPr>
              <a:t>:</a:t>
            </a:r>
          </a:p>
        </p:txBody>
      </p:sp>
      <p:sp>
        <p:nvSpPr>
          <p:cNvPr id="2" name="CuadroTexto 1">
            <a:extLst>
              <a:ext uri="{FF2B5EF4-FFF2-40B4-BE49-F238E27FC236}">
                <a16:creationId xmlns:a16="http://schemas.microsoft.com/office/drawing/2014/main" id="{BE72241A-49A6-0DC1-355A-6C0491BDE29E}"/>
              </a:ext>
            </a:extLst>
          </p:cNvPr>
          <p:cNvSpPr txBox="1"/>
          <p:nvPr/>
        </p:nvSpPr>
        <p:spPr>
          <a:xfrm>
            <a:off x="1505164" y="2046888"/>
            <a:ext cx="7309359" cy="1065548"/>
          </a:xfrm>
          <a:prstGeom prst="rect">
            <a:avLst/>
          </a:prstGeom>
          <a:noFill/>
        </p:spPr>
        <p:txBody>
          <a:bodyPr wrap="square" rtlCol="0">
            <a:spAutoFit/>
          </a:bodyPr>
          <a:lstStyle/>
          <a:p>
            <a:pPr lvl="0" algn="just">
              <a:lnSpc>
                <a:spcPct val="150000"/>
              </a:lnSpc>
              <a:spcBef>
                <a:spcPts val="1200"/>
              </a:spcBef>
              <a:spcAft>
                <a:spcPts val="1200"/>
              </a:spcAft>
            </a:pPr>
            <a:r>
              <a:rPr lang="en-GB" sz="2200" dirty="0">
                <a:solidFill>
                  <a:srgbClr val="000000"/>
                </a:solidFill>
                <a:effectLst/>
                <a:latin typeface="Avenir Next" panose="020B0503020202020204" pitchFamily="34" charset="0"/>
                <a:ea typeface="Calibri" panose="020F0502020204030204" pitchFamily="34" charset="0"/>
                <a:cs typeface="Times New Roman" panose="02020603050405020304" pitchFamily="18" charset="0"/>
              </a:rPr>
              <a:t>Think about at least two different situations that would better benefit of each type of data export and why. </a:t>
            </a:r>
            <a:endParaRPr lang="es-E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Gráfico 12" descr="Insignia 3 contorno">
            <a:extLst>
              <a:ext uri="{FF2B5EF4-FFF2-40B4-BE49-F238E27FC236}">
                <a16:creationId xmlns:a16="http://schemas.microsoft.com/office/drawing/2014/main" id="{34B73E36-2297-6BBC-A040-A66E8499BD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9564" y="2020262"/>
            <a:ext cx="705600" cy="705600"/>
          </a:xfrm>
          <a:prstGeom prst="rect">
            <a:avLst/>
          </a:prstGeom>
        </p:spPr>
      </p:pic>
      <p:pic>
        <p:nvPicPr>
          <p:cNvPr id="3" name="Imagen 2">
            <a:extLst>
              <a:ext uri="{FF2B5EF4-FFF2-40B4-BE49-F238E27FC236}">
                <a16:creationId xmlns:a16="http://schemas.microsoft.com/office/drawing/2014/main" id="{82AE0D6F-6C4E-8BED-52C9-9B1A5838CBF2}"/>
              </a:ext>
            </a:extLst>
          </p:cNvPr>
          <p:cNvPicPr>
            <a:picLocks noChangeAspect="1"/>
          </p:cNvPicPr>
          <p:nvPr/>
        </p:nvPicPr>
        <p:blipFill rotWithShape="1">
          <a:blip r:embed="rId9">
            <a:lum/>
          </a:blip>
          <a:srcRect t="28497" b="17283"/>
          <a:stretch/>
        </p:blipFill>
        <p:spPr>
          <a:xfrm>
            <a:off x="400800" y="3858906"/>
            <a:ext cx="11390400" cy="2452856"/>
          </a:xfrm>
          <a:prstGeom prst="rect">
            <a:avLst/>
          </a:prstGeom>
          <a:effectLst>
            <a:glow>
              <a:schemeClr val="accent1">
                <a:alpha val="40000"/>
              </a:schemeClr>
            </a:glow>
          </a:effectLst>
        </p:spPr>
      </p:pic>
    </p:spTree>
    <p:extLst>
      <p:ext uri="{BB962C8B-B14F-4D97-AF65-F5344CB8AC3E}">
        <p14:creationId xmlns:p14="http://schemas.microsoft.com/office/powerpoint/2010/main" val="250985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3355E27-CC52-F9E7-8C9B-2E80DF210BFC}"/>
              </a:ext>
            </a:extLst>
          </p:cNvPr>
          <p:cNvSpPr/>
          <p:nvPr/>
        </p:nvSpPr>
        <p:spPr>
          <a:xfrm>
            <a:off x="400800" y="462849"/>
            <a:ext cx="11390400" cy="5835600"/>
          </a:xfrm>
          <a:prstGeom prst="rect">
            <a:avLst/>
          </a:prstGeom>
          <a:solidFill>
            <a:srgbClr val="5891F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4" name="CuadroTexto 13">
            <a:extLst>
              <a:ext uri="{FF2B5EF4-FFF2-40B4-BE49-F238E27FC236}">
                <a16:creationId xmlns:a16="http://schemas.microsoft.com/office/drawing/2014/main" id="{D53609A0-8F8C-19BF-4917-1B149FC649B5}"/>
              </a:ext>
            </a:extLst>
          </p:cNvPr>
          <p:cNvSpPr txBox="1"/>
          <p:nvPr/>
        </p:nvSpPr>
        <p:spPr>
          <a:xfrm>
            <a:off x="130369" y="6325075"/>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5" name="Imagen 14" descr="Dibujo con letras&#10;&#10;Descripción generada automáticamente con confianza media">
            <a:extLst>
              <a:ext uri="{FF2B5EF4-FFF2-40B4-BE49-F238E27FC236}">
                <a16:creationId xmlns:a16="http://schemas.microsoft.com/office/drawing/2014/main" id="{4BA3F459-8333-7095-8D73-447CB84621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311533"/>
            <a:ext cx="1645105" cy="488748"/>
          </a:xfrm>
          <a:prstGeom prst="rect">
            <a:avLst/>
          </a:prstGeom>
        </p:spPr>
      </p:pic>
      <p:pic>
        <p:nvPicPr>
          <p:cNvPr id="16" name="Imagen 15" descr="Icono&#10;&#10;Descripción generada automáticamente">
            <a:extLst>
              <a:ext uri="{FF2B5EF4-FFF2-40B4-BE49-F238E27FC236}">
                <a16:creationId xmlns:a16="http://schemas.microsoft.com/office/drawing/2014/main" id="{BC5A88D3-A340-0D8E-111B-08220B42FDD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5000"/>
                    </a14:imgEffect>
                  </a14:imgLayer>
                </a14:imgProps>
              </a:ext>
            </a:extLst>
          </a:blip>
          <a:stretch>
            <a:fillRect/>
          </a:stretch>
        </p:blipFill>
        <p:spPr>
          <a:xfrm>
            <a:off x="10027556" y="6157136"/>
            <a:ext cx="798046" cy="798046"/>
          </a:xfrm>
          <a:prstGeom prst="rect">
            <a:avLst/>
          </a:prstGeom>
        </p:spPr>
      </p:pic>
      <p:sp>
        <p:nvSpPr>
          <p:cNvPr id="23" name="CuadroTexto 22">
            <a:extLst>
              <a:ext uri="{FF2B5EF4-FFF2-40B4-BE49-F238E27FC236}">
                <a16:creationId xmlns:a16="http://schemas.microsoft.com/office/drawing/2014/main" id="{2F2DE5C3-FF18-710B-91FD-BDC279C929EE}"/>
              </a:ext>
            </a:extLst>
          </p:cNvPr>
          <p:cNvSpPr txBox="1"/>
          <p:nvPr/>
        </p:nvSpPr>
        <p:spPr>
          <a:xfrm>
            <a:off x="827009" y="666073"/>
            <a:ext cx="8066094" cy="769441"/>
          </a:xfrm>
          <a:prstGeom prst="rect">
            <a:avLst/>
          </a:prstGeom>
          <a:noFill/>
        </p:spPr>
        <p:txBody>
          <a:bodyPr wrap="square" rtlCol="0">
            <a:spAutoFit/>
          </a:bodyPr>
          <a:lstStyle/>
          <a:p>
            <a:r>
              <a:rPr lang="es-ES" sz="4400" b="1" dirty="0" err="1">
                <a:solidFill>
                  <a:schemeClr val="bg1"/>
                </a:solidFill>
                <a:latin typeface="Avenir Next Demi Bold" panose="020B0503020202020204" pitchFamily="34" charset="0"/>
              </a:rPr>
              <a:t>Feedback</a:t>
            </a:r>
            <a:r>
              <a:rPr lang="es-ES" sz="4400" b="1" dirty="0">
                <a:solidFill>
                  <a:schemeClr val="bg1"/>
                </a:solidFill>
                <a:latin typeface="Avenir Next Demi Bold" panose="020B0503020202020204" pitchFamily="34" charset="0"/>
              </a:rPr>
              <a:t>:</a:t>
            </a:r>
          </a:p>
        </p:txBody>
      </p:sp>
      <p:sp>
        <p:nvSpPr>
          <p:cNvPr id="2" name="CuadroTexto 1">
            <a:extLst>
              <a:ext uri="{FF2B5EF4-FFF2-40B4-BE49-F238E27FC236}">
                <a16:creationId xmlns:a16="http://schemas.microsoft.com/office/drawing/2014/main" id="{BE72241A-49A6-0DC1-355A-6C0491BDE29E}"/>
              </a:ext>
            </a:extLst>
          </p:cNvPr>
          <p:cNvSpPr txBox="1"/>
          <p:nvPr/>
        </p:nvSpPr>
        <p:spPr>
          <a:xfrm>
            <a:off x="1753850" y="1638738"/>
            <a:ext cx="5091953" cy="1815882"/>
          </a:xfrm>
          <a:prstGeom prst="rect">
            <a:avLst/>
          </a:prstGeom>
          <a:noFill/>
        </p:spPr>
        <p:txBody>
          <a:bodyPr wrap="square" rtlCol="0">
            <a:spAutoFit/>
          </a:bodyPr>
          <a:lstStyle/>
          <a:p>
            <a:r>
              <a:rPr lang="es-ES" sz="2800" dirty="0" err="1">
                <a:solidFill>
                  <a:schemeClr val="bg1"/>
                </a:solidFill>
              </a:rPr>
              <a:t>Was</a:t>
            </a:r>
            <a:r>
              <a:rPr lang="es-ES" sz="2800" dirty="0">
                <a:solidFill>
                  <a:schemeClr val="bg1"/>
                </a:solidFill>
              </a:rPr>
              <a:t> </a:t>
            </a:r>
            <a:r>
              <a:rPr lang="es-ES" sz="2800" dirty="0" err="1">
                <a:solidFill>
                  <a:schemeClr val="bg1"/>
                </a:solidFill>
              </a:rPr>
              <a:t>the</a:t>
            </a:r>
            <a:r>
              <a:rPr lang="es-ES" sz="2800" dirty="0">
                <a:solidFill>
                  <a:schemeClr val="bg1"/>
                </a:solidFill>
              </a:rPr>
              <a:t> </a:t>
            </a:r>
            <a:r>
              <a:rPr lang="es-ES" sz="2800" dirty="0" err="1">
                <a:solidFill>
                  <a:schemeClr val="bg1"/>
                </a:solidFill>
              </a:rPr>
              <a:t>assignment</a:t>
            </a:r>
            <a:r>
              <a:rPr lang="es-ES" sz="2800" dirty="0">
                <a:solidFill>
                  <a:schemeClr val="bg1"/>
                </a:solidFill>
              </a:rPr>
              <a:t> </a:t>
            </a:r>
            <a:r>
              <a:rPr lang="es-ES" sz="2800" dirty="0" err="1">
                <a:solidFill>
                  <a:schemeClr val="bg1"/>
                </a:solidFill>
              </a:rPr>
              <a:t>clear</a:t>
            </a:r>
            <a:r>
              <a:rPr lang="es-ES" sz="2800" dirty="0">
                <a:solidFill>
                  <a:schemeClr val="bg1"/>
                </a:solidFill>
              </a:rPr>
              <a:t>, </a:t>
            </a:r>
            <a:r>
              <a:rPr lang="es-ES" sz="2800" dirty="0" err="1">
                <a:solidFill>
                  <a:schemeClr val="bg1"/>
                </a:solidFill>
              </a:rPr>
              <a:t>useful</a:t>
            </a:r>
            <a:r>
              <a:rPr lang="es-ES" sz="2800" dirty="0">
                <a:solidFill>
                  <a:schemeClr val="bg1"/>
                </a:solidFill>
              </a:rPr>
              <a:t> and </a:t>
            </a:r>
            <a:r>
              <a:rPr lang="es-ES" sz="2800" dirty="0" err="1">
                <a:solidFill>
                  <a:schemeClr val="bg1"/>
                </a:solidFill>
              </a:rPr>
              <a:t>effective</a:t>
            </a:r>
            <a:r>
              <a:rPr lang="es-ES" sz="2800" dirty="0">
                <a:solidFill>
                  <a:schemeClr val="bg1"/>
                </a:solidFill>
              </a:rPr>
              <a:t> in </a:t>
            </a:r>
            <a:r>
              <a:rPr lang="es-ES" sz="2800" dirty="0" err="1">
                <a:solidFill>
                  <a:schemeClr val="bg1"/>
                </a:solidFill>
              </a:rPr>
              <a:t>helping</a:t>
            </a:r>
            <a:r>
              <a:rPr lang="es-ES" sz="2800" dirty="0">
                <a:solidFill>
                  <a:schemeClr val="bg1"/>
                </a:solidFill>
              </a:rPr>
              <a:t> </a:t>
            </a:r>
            <a:r>
              <a:rPr lang="es-ES" sz="2800" dirty="0" err="1">
                <a:solidFill>
                  <a:schemeClr val="bg1"/>
                </a:solidFill>
              </a:rPr>
              <a:t>you</a:t>
            </a:r>
            <a:r>
              <a:rPr lang="es-ES" sz="2800" dirty="0">
                <a:solidFill>
                  <a:schemeClr val="bg1"/>
                </a:solidFill>
              </a:rPr>
              <a:t> use </a:t>
            </a:r>
            <a:r>
              <a:rPr lang="es-ES" sz="2800" dirty="0" err="1">
                <a:solidFill>
                  <a:schemeClr val="bg1"/>
                </a:solidFill>
              </a:rPr>
              <a:t>the</a:t>
            </a:r>
            <a:r>
              <a:rPr lang="es-ES" sz="2800" dirty="0">
                <a:solidFill>
                  <a:schemeClr val="bg1"/>
                </a:solidFill>
              </a:rPr>
              <a:t> </a:t>
            </a:r>
            <a:r>
              <a:rPr lang="es-ES" sz="2800" dirty="0" err="1">
                <a:solidFill>
                  <a:schemeClr val="bg1"/>
                </a:solidFill>
              </a:rPr>
              <a:t>platform</a:t>
            </a:r>
            <a:r>
              <a:rPr lang="es-ES" sz="2800" dirty="0">
                <a:solidFill>
                  <a:schemeClr val="bg1"/>
                </a:solidFill>
              </a:rPr>
              <a:t>?</a:t>
            </a:r>
          </a:p>
          <a:p>
            <a:endParaRPr lang="es-ES" sz="2800" dirty="0">
              <a:solidFill>
                <a:schemeClr val="bg1"/>
              </a:solidFill>
            </a:endParaRPr>
          </a:p>
        </p:txBody>
      </p:sp>
      <p:sp>
        <p:nvSpPr>
          <p:cNvPr id="12" name="CuadroTexto 11">
            <a:extLst>
              <a:ext uri="{FF2B5EF4-FFF2-40B4-BE49-F238E27FC236}">
                <a16:creationId xmlns:a16="http://schemas.microsoft.com/office/drawing/2014/main" id="{9287004E-6925-B38E-13EE-840993817198}"/>
              </a:ext>
            </a:extLst>
          </p:cNvPr>
          <p:cNvSpPr txBox="1"/>
          <p:nvPr/>
        </p:nvSpPr>
        <p:spPr>
          <a:xfrm>
            <a:off x="1753851" y="3184080"/>
            <a:ext cx="5091952" cy="954107"/>
          </a:xfrm>
          <a:prstGeom prst="rect">
            <a:avLst/>
          </a:prstGeom>
          <a:noFill/>
        </p:spPr>
        <p:txBody>
          <a:bodyPr wrap="square" rtlCol="0">
            <a:spAutoFit/>
          </a:bodyPr>
          <a:lstStyle/>
          <a:p>
            <a:r>
              <a:rPr lang="es-ES" sz="2800" dirty="0" err="1">
                <a:solidFill>
                  <a:schemeClr val="bg1"/>
                </a:solidFill>
              </a:rPr>
              <a:t>What</a:t>
            </a:r>
            <a:r>
              <a:rPr lang="es-ES" sz="2800" dirty="0">
                <a:solidFill>
                  <a:schemeClr val="bg1"/>
                </a:solidFill>
              </a:rPr>
              <a:t> do </a:t>
            </a:r>
            <a:r>
              <a:rPr lang="es-ES" sz="2800" dirty="0" err="1">
                <a:solidFill>
                  <a:schemeClr val="bg1"/>
                </a:solidFill>
              </a:rPr>
              <a:t>you</a:t>
            </a:r>
            <a:r>
              <a:rPr lang="es-ES" sz="2800" dirty="0">
                <a:solidFill>
                  <a:schemeClr val="bg1"/>
                </a:solidFill>
              </a:rPr>
              <a:t> </a:t>
            </a:r>
            <a:r>
              <a:rPr lang="es-ES" sz="2800" dirty="0" err="1">
                <a:solidFill>
                  <a:schemeClr val="bg1"/>
                </a:solidFill>
              </a:rPr>
              <a:t>think</a:t>
            </a:r>
            <a:r>
              <a:rPr lang="es-ES" sz="2800" dirty="0">
                <a:solidFill>
                  <a:schemeClr val="bg1"/>
                </a:solidFill>
              </a:rPr>
              <a:t> </a:t>
            </a:r>
            <a:r>
              <a:rPr lang="es-ES" sz="2800" dirty="0" err="1">
                <a:solidFill>
                  <a:schemeClr val="bg1"/>
                </a:solidFill>
              </a:rPr>
              <a:t>helped</a:t>
            </a:r>
            <a:r>
              <a:rPr lang="es-ES" sz="2800" dirty="0">
                <a:solidFill>
                  <a:schemeClr val="bg1"/>
                </a:solidFill>
              </a:rPr>
              <a:t> </a:t>
            </a:r>
            <a:r>
              <a:rPr lang="es-ES" sz="2800" dirty="0" err="1">
                <a:solidFill>
                  <a:schemeClr val="bg1"/>
                </a:solidFill>
              </a:rPr>
              <a:t>you</a:t>
            </a:r>
            <a:r>
              <a:rPr lang="es-ES" sz="2800" dirty="0">
                <a:solidFill>
                  <a:schemeClr val="bg1"/>
                </a:solidFill>
              </a:rPr>
              <a:t> </a:t>
            </a:r>
            <a:r>
              <a:rPr lang="es-ES" sz="2800" dirty="0" err="1">
                <a:solidFill>
                  <a:schemeClr val="bg1"/>
                </a:solidFill>
              </a:rPr>
              <a:t>the</a:t>
            </a:r>
            <a:r>
              <a:rPr lang="es-ES" sz="2800" dirty="0">
                <a:solidFill>
                  <a:schemeClr val="bg1"/>
                </a:solidFill>
              </a:rPr>
              <a:t> </a:t>
            </a:r>
            <a:r>
              <a:rPr lang="es-ES" sz="2800" dirty="0" err="1">
                <a:solidFill>
                  <a:schemeClr val="bg1"/>
                </a:solidFill>
              </a:rPr>
              <a:t>most</a:t>
            </a:r>
            <a:r>
              <a:rPr lang="es-ES" sz="2800" dirty="0">
                <a:solidFill>
                  <a:schemeClr val="bg1"/>
                </a:solidFill>
              </a:rPr>
              <a:t>?</a:t>
            </a:r>
          </a:p>
        </p:txBody>
      </p:sp>
      <p:sp>
        <p:nvSpPr>
          <p:cNvPr id="4" name="CuadroTexto 3">
            <a:extLst>
              <a:ext uri="{FF2B5EF4-FFF2-40B4-BE49-F238E27FC236}">
                <a16:creationId xmlns:a16="http://schemas.microsoft.com/office/drawing/2014/main" id="{88041394-D6C3-F32D-7D61-A1719392AAB3}"/>
              </a:ext>
            </a:extLst>
          </p:cNvPr>
          <p:cNvSpPr txBox="1"/>
          <p:nvPr/>
        </p:nvSpPr>
        <p:spPr>
          <a:xfrm>
            <a:off x="1753850" y="4264210"/>
            <a:ext cx="5091953" cy="1384995"/>
          </a:xfrm>
          <a:prstGeom prst="rect">
            <a:avLst/>
          </a:prstGeom>
          <a:noFill/>
        </p:spPr>
        <p:txBody>
          <a:bodyPr wrap="square" rtlCol="0">
            <a:spAutoFit/>
          </a:bodyPr>
          <a:lstStyle/>
          <a:p>
            <a:r>
              <a:rPr lang="es-ES" sz="2800" dirty="0" err="1">
                <a:solidFill>
                  <a:schemeClr val="bg1"/>
                </a:solidFill>
              </a:rPr>
              <a:t>Is</a:t>
            </a:r>
            <a:r>
              <a:rPr lang="es-ES" sz="2800" dirty="0">
                <a:solidFill>
                  <a:schemeClr val="bg1"/>
                </a:solidFill>
              </a:rPr>
              <a:t> </a:t>
            </a:r>
            <a:r>
              <a:rPr lang="es-ES" sz="2800" dirty="0" err="1">
                <a:solidFill>
                  <a:schemeClr val="bg1"/>
                </a:solidFill>
              </a:rPr>
              <a:t>there</a:t>
            </a:r>
            <a:r>
              <a:rPr lang="es-ES" sz="2800" dirty="0">
                <a:solidFill>
                  <a:schemeClr val="bg1"/>
                </a:solidFill>
              </a:rPr>
              <a:t> </a:t>
            </a:r>
            <a:r>
              <a:rPr lang="es-ES" sz="2800" dirty="0" err="1">
                <a:solidFill>
                  <a:schemeClr val="bg1"/>
                </a:solidFill>
              </a:rPr>
              <a:t>anything</a:t>
            </a:r>
            <a:r>
              <a:rPr lang="es-ES" sz="2800" dirty="0">
                <a:solidFill>
                  <a:schemeClr val="bg1"/>
                </a:solidFill>
              </a:rPr>
              <a:t> </a:t>
            </a:r>
            <a:r>
              <a:rPr lang="es-ES" sz="2800" dirty="0" err="1">
                <a:solidFill>
                  <a:schemeClr val="bg1"/>
                </a:solidFill>
              </a:rPr>
              <a:t>you</a:t>
            </a:r>
            <a:r>
              <a:rPr lang="es-ES" sz="2800" dirty="0">
                <a:solidFill>
                  <a:schemeClr val="bg1"/>
                </a:solidFill>
              </a:rPr>
              <a:t> </a:t>
            </a:r>
            <a:r>
              <a:rPr lang="es-ES" sz="2800" dirty="0" err="1">
                <a:solidFill>
                  <a:schemeClr val="bg1"/>
                </a:solidFill>
              </a:rPr>
              <a:t>would</a:t>
            </a:r>
            <a:r>
              <a:rPr lang="es-ES" sz="2800" dirty="0">
                <a:solidFill>
                  <a:schemeClr val="bg1"/>
                </a:solidFill>
              </a:rPr>
              <a:t> </a:t>
            </a:r>
            <a:r>
              <a:rPr lang="es-ES" sz="2800" dirty="0" err="1">
                <a:solidFill>
                  <a:schemeClr val="bg1"/>
                </a:solidFill>
              </a:rPr>
              <a:t>change</a:t>
            </a:r>
            <a:r>
              <a:rPr lang="es-ES" sz="2800" dirty="0">
                <a:solidFill>
                  <a:schemeClr val="bg1"/>
                </a:solidFill>
              </a:rPr>
              <a:t> </a:t>
            </a:r>
            <a:r>
              <a:rPr lang="es-ES" sz="2800" dirty="0" err="1">
                <a:solidFill>
                  <a:schemeClr val="bg1"/>
                </a:solidFill>
              </a:rPr>
              <a:t>about</a:t>
            </a:r>
            <a:r>
              <a:rPr lang="es-ES" sz="2800" dirty="0">
                <a:solidFill>
                  <a:schemeClr val="bg1"/>
                </a:solidFill>
              </a:rPr>
              <a:t> </a:t>
            </a:r>
            <a:r>
              <a:rPr lang="es-ES" sz="2800" dirty="0" err="1">
                <a:solidFill>
                  <a:schemeClr val="bg1"/>
                </a:solidFill>
              </a:rPr>
              <a:t>the</a:t>
            </a:r>
            <a:r>
              <a:rPr lang="es-ES" sz="2800" dirty="0">
                <a:solidFill>
                  <a:schemeClr val="bg1"/>
                </a:solidFill>
              </a:rPr>
              <a:t> </a:t>
            </a:r>
            <a:r>
              <a:rPr lang="es-ES" sz="2800" dirty="0" err="1">
                <a:solidFill>
                  <a:schemeClr val="bg1"/>
                </a:solidFill>
              </a:rPr>
              <a:t>assignment</a:t>
            </a:r>
            <a:r>
              <a:rPr lang="es-ES" sz="2800" dirty="0">
                <a:solidFill>
                  <a:schemeClr val="bg1"/>
                </a:solidFill>
              </a:rPr>
              <a:t> </a:t>
            </a:r>
            <a:r>
              <a:rPr lang="es-ES" sz="2800" dirty="0" err="1">
                <a:solidFill>
                  <a:schemeClr val="bg1"/>
                </a:solidFill>
              </a:rPr>
              <a:t>or</a:t>
            </a:r>
            <a:r>
              <a:rPr lang="es-ES" sz="2800" dirty="0">
                <a:solidFill>
                  <a:schemeClr val="bg1"/>
                </a:solidFill>
              </a:rPr>
              <a:t> </a:t>
            </a:r>
            <a:r>
              <a:rPr lang="es-ES" sz="2800" dirty="0" err="1">
                <a:solidFill>
                  <a:schemeClr val="bg1"/>
                </a:solidFill>
              </a:rPr>
              <a:t>the</a:t>
            </a:r>
            <a:r>
              <a:rPr lang="es-ES" sz="2800" dirty="0">
                <a:solidFill>
                  <a:schemeClr val="bg1"/>
                </a:solidFill>
              </a:rPr>
              <a:t> </a:t>
            </a:r>
            <a:r>
              <a:rPr lang="es-ES" sz="2800" dirty="0" err="1">
                <a:solidFill>
                  <a:schemeClr val="bg1"/>
                </a:solidFill>
              </a:rPr>
              <a:t>platform</a:t>
            </a:r>
            <a:r>
              <a:rPr lang="es-ES" sz="2800" dirty="0">
                <a:solidFill>
                  <a:schemeClr val="bg1"/>
                </a:solidFill>
              </a:rPr>
              <a:t>?</a:t>
            </a:r>
          </a:p>
        </p:txBody>
      </p:sp>
      <p:pic>
        <p:nvPicPr>
          <p:cNvPr id="6" name="Gráfico 5" descr="Pensamiento contorno">
            <a:extLst>
              <a:ext uri="{FF2B5EF4-FFF2-40B4-BE49-F238E27FC236}">
                <a16:creationId xmlns:a16="http://schemas.microsoft.com/office/drawing/2014/main" id="{48E26291-B772-9EEC-F528-1E56AC0447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6641" y="1944062"/>
            <a:ext cx="2934559" cy="2934559"/>
          </a:xfrm>
          <a:prstGeom prst="rect">
            <a:avLst/>
          </a:prstGeom>
        </p:spPr>
      </p:pic>
      <p:pic>
        <p:nvPicPr>
          <p:cNvPr id="8" name="Gráfico 7" descr="Pensamiento con relleno sólido">
            <a:extLst>
              <a:ext uri="{FF2B5EF4-FFF2-40B4-BE49-F238E27FC236}">
                <a16:creationId xmlns:a16="http://schemas.microsoft.com/office/drawing/2014/main" id="{BBEA1A3D-E7E0-6F70-CED9-3F1A20F073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92997" y="494441"/>
            <a:ext cx="2934559" cy="2934559"/>
          </a:xfrm>
          <a:prstGeom prst="rect">
            <a:avLst/>
          </a:prstGeom>
        </p:spPr>
      </p:pic>
      <p:pic>
        <p:nvPicPr>
          <p:cNvPr id="17" name="Gráfico 16" descr="Reseña de cliente contorno">
            <a:extLst>
              <a:ext uri="{FF2B5EF4-FFF2-40B4-BE49-F238E27FC236}">
                <a16:creationId xmlns:a16="http://schemas.microsoft.com/office/drawing/2014/main" id="{BEFB562C-3D79-6BB5-8A86-AB7E8435AE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51407" y="3460592"/>
            <a:ext cx="2737104" cy="2737104"/>
          </a:xfrm>
          <a:prstGeom prst="rect">
            <a:avLst/>
          </a:prstGeom>
        </p:spPr>
      </p:pic>
      <p:pic>
        <p:nvPicPr>
          <p:cNvPr id="28" name="Gráfico 27" descr="Insignia 1 contorno">
            <a:extLst>
              <a:ext uri="{FF2B5EF4-FFF2-40B4-BE49-F238E27FC236}">
                <a16:creationId xmlns:a16="http://schemas.microsoft.com/office/drawing/2014/main" id="{692561F8-C13A-BAB5-5790-8868DDAAF5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2234" y="1603738"/>
            <a:ext cx="705600" cy="705600"/>
          </a:xfrm>
          <a:prstGeom prst="rect">
            <a:avLst/>
          </a:prstGeom>
        </p:spPr>
      </p:pic>
      <p:pic>
        <p:nvPicPr>
          <p:cNvPr id="30" name="Gráfico 29" descr="Insignia contorno">
            <a:extLst>
              <a:ext uri="{FF2B5EF4-FFF2-40B4-BE49-F238E27FC236}">
                <a16:creationId xmlns:a16="http://schemas.microsoft.com/office/drawing/2014/main" id="{E2F2D644-9F5E-690C-E775-C89F99C7167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2234" y="3107764"/>
            <a:ext cx="705600" cy="705600"/>
          </a:xfrm>
          <a:prstGeom prst="rect">
            <a:avLst/>
          </a:prstGeom>
        </p:spPr>
      </p:pic>
      <p:pic>
        <p:nvPicPr>
          <p:cNvPr id="5" name="Gráfico 4" descr="Insignia 3 contorno">
            <a:extLst>
              <a:ext uri="{FF2B5EF4-FFF2-40B4-BE49-F238E27FC236}">
                <a16:creationId xmlns:a16="http://schemas.microsoft.com/office/drawing/2014/main" id="{FA943026-803C-EEC1-DD8E-90E2743CE40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62234" y="4214503"/>
            <a:ext cx="705600" cy="705600"/>
          </a:xfrm>
          <a:prstGeom prst="rect">
            <a:avLst/>
          </a:prstGeom>
        </p:spPr>
      </p:pic>
      <p:sp>
        <p:nvSpPr>
          <p:cNvPr id="7" name="CuadroTexto 6">
            <a:extLst>
              <a:ext uri="{FF2B5EF4-FFF2-40B4-BE49-F238E27FC236}">
                <a16:creationId xmlns:a16="http://schemas.microsoft.com/office/drawing/2014/main" id="{6A0430D9-615E-9AD0-ED07-88829111D5ED}"/>
              </a:ext>
            </a:extLst>
          </p:cNvPr>
          <p:cNvSpPr txBox="1"/>
          <p:nvPr/>
        </p:nvSpPr>
        <p:spPr>
          <a:xfrm>
            <a:off x="1767834" y="5799896"/>
            <a:ext cx="2112959" cy="400110"/>
          </a:xfrm>
          <a:prstGeom prst="rect">
            <a:avLst/>
          </a:prstGeom>
          <a:noFill/>
        </p:spPr>
        <p:txBody>
          <a:bodyPr wrap="square" rtlCol="0">
            <a:spAutoFit/>
          </a:bodyPr>
          <a:lstStyle/>
          <a:p>
            <a:r>
              <a:rPr lang="es-ES" sz="2000" b="1" dirty="0">
                <a:solidFill>
                  <a:schemeClr val="bg1"/>
                </a:solidFill>
                <a:latin typeface="Avenir Next Demi Bold" panose="020B0503020202020204" pitchFamily="34" charset="0"/>
                <a:hlinkClick r:id="rId19">
                  <a:extLst>
                    <a:ext uri="{A12FA001-AC4F-418D-AE19-62706E023703}">
                      <ahyp:hlinkClr xmlns:ahyp="http://schemas.microsoft.com/office/drawing/2018/hyperlinkcolor" val="tx"/>
                    </a:ext>
                  </a:extLst>
                </a:hlinkClick>
              </a:rPr>
              <a:t>Contact</a:t>
            </a:r>
            <a:r>
              <a:rPr lang="es-ES" sz="2000" b="1" u="sng" dirty="0">
                <a:solidFill>
                  <a:schemeClr val="bg1"/>
                </a:solidFill>
                <a:latin typeface="Avenir Next Demi Bold" panose="020B0503020202020204" pitchFamily="34" charset="0"/>
              </a:rPr>
              <a:t> </a:t>
            </a:r>
            <a:r>
              <a:rPr lang="es-ES" sz="2000" b="1" u="sng" dirty="0" err="1">
                <a:solidFill>
                  <a:schemeClr val="bg1"/>
                </a:solidFill>
                <a:latin typeface="Avenir Next Demi Bold" panose="020B0503020202020204" pitchFamily="34" charset="0"/>
              </a:rPr>
              <a:t>us</a:t>
            </a:r>
            <a:endParaRPr lang="es-ES" sz="2000" b="1" dirty="0">
              <a:solidFill>
                <a:schemeClr val="bg1"/>
              </a:solidFill>
              <a:latin typeface="Avenir Next Demi Bold" panose="020B0503020202020204" pitchFamily="34" charset="0"/>
            </a:endParaRPr>
          </a:p>
        </p:txBody>
      </p:sp>
    </p:spTree>
    <p:extLst>
      <p:ext uri="{BB962C8B-B14F-4D97-AF65-F5344CB8AC3E}">
        <p14:creationId xmlns:p14="http://schemas.microsoft.com/office/powerpoint/2010/main" val="34394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7CF7">
            <a:alpha val="70000"/>
          </a:srgbClr>
        </a:solidFill>
        <a:effectLst/>
      </p:bgPr>
    </p:bg>
    <p:spTree>
      <p:nvGrpSpPr>
        <p:cNvPr id="1" name=""/>
        <p:cNvGrpSpPr/>
        <p:nvPr/>
      </p:nvGrpSpPr>
      <p:grpSpPr>
        <a:xfrm>
          <a:off x="0" y="0"/>
          <a:ext cx="0" cy="0"/>
          <a:chOff x="0" y="0"/>
          <a:chExt cx="0" cy="0"/>
        </a:xfrm>
      </p:grpSpPr>
      <p:pic>
        <p:nvPicPr>
          <p:cNvPr id="8" name="Imagen 7" descr="Dibujo con letras&#10;&#10;Descripción generada automáticamente con confianza media">
            <a:extLst>
              <a:ext uri="{FF2B5EF4-FFF2-40B4-BE49-F238E27FC236}">
                <a16:creationId xmlns:a16="http://schemas.microsoft.com/office/drawing/2014/main" id="{1A8876A9-0DAA-F30D-9F58-0106B4459F1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83000"/>
                    </a14:imgEffect>
                  </a14:imgLayer>
                </a14:imgProps>
              </a:ext>
            </a:extLst>
          </a:blip>
          <a:stretch>
            <a:fillRect/>
          </a:stretch>
        </p:blipFill>
        <p:spPr>
          <a:xfrm>
            <a:off x="3997799" y="200624"/>
            <a:ext cx="5881480" cy="1747342"/>
          </a:xfrm>
          <a:prstGeom prst="rect">
            <a:avLst/>
          </a:prstGeom>
        </p:spPr>
      </p:pic>
      <p:sp>
        <p:nvSpPr>
          <p:cNvPr id="9" name="CuadroTexto 8">
            <a:extLst>
              <a:ext uri="{FF2B5EF4-FFF2-40B4-BE49-F238E27FC236}">
                <a16:creationId xmlns:a16="http://schemas.microsoft.com/office/drawing/2014/main" id="{910052B3-FF5F-2416-22EC-9CAE1C14B299}"/>
              </a:ext>
            </a:extLst>
          </p:cNvPr>
          <p:cNvSpPr txBox="1"/>
          <p:nvPr/>
        </p:nvSpPr>
        <p:spPr>
          <a:xfrm>
            <a:off x="2243660" y="1578634"/>
            <a:ext cx="7704680" cy="369332"/>
          </a:xfrm>
          <a:prstGeom prst="rect">
            <a:avLst/>
          </a:prstGeom>
          <a:noFill/>
        </p:spPr>
        <p:txBody>
          <a:bodyPr wrap="square" rtlCol="0">
            <a:spAutoFit/>
          </a:bodyPr>
          <a:lstStyle/>
          <a:p>
            <a:pPr algn="ctr"/>
            <a:r>
              <a:rPr lang="es-ES" b="1" i="0" u="none" strike="noStrike" dirty="0">
                <a:effectLst/>
                <a:latin typeface="Inter"/>
              </a:rPr>
              <a:t>Toxic Environmental Risks Analytical Intelligence</a:t>
            </a:r>
            <a:endParaRPr lang="es-ES" b="1" dirty="0"/>
          </a:p>
        </p:txBody>
      </p:sp>
      <p:pic>
        <p:nvPicPr>
          <p:cNvPr id="10" name="Imagen 9" descr="Icono&#10;&#10;Descripción generada automáticamente">
            <a:extLst>
              <a:ext uri="{FF2B5EF4-FFF2-40B4-BE49-F238E27FC236}">
                <a16:creationId xmlns:a16="http://schemas.microsoft.com/office/drawing/2014/main" id="{F7E0FBB5-269F-F740-5DBC-0B1CF42B09F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83000"/>
                    </a14:imgEffect>
                  </a14:imgLayer>
                </a14:imgProps>
              </a:ext>
            </a:extLst>
          </a:blip>
          <a:stretch>
            <a:fillRect/>
          </a:stretch>
        </p:blipFill>
        <p:spPr>
          <a:xfrm>
            <a:off x="1607319" y="-787193"/>
            <a:ext cx="3889082" cy="3889082"/>
          </a:xfrm>
          <a:prstGeom prst="rect">
            <a:avLst/>
          </a:prstGeom>
        </p:spPr>
      </p:pic>
      <p:sp>
        <p:nvSpPr>
          <p:cNvPr id="14" name="Rectángulo 13">
            <a:extLst>
              <a:ext uri="{FF2B5EF4-FFF2-40B4-BE49-F238E27FC236}">
                <a16:creationId xmlns:a16="http://schemas.microsoft.com/office/drawing/2014/main" id="{A520017D-BBE0-FBC5-8CA1-2659425E5126}"/>
              </a:ext>
            </a:extLst>
          </p:cNvPr>
          <p:cNvSpPr/>
          <p:nvPr/>
        </p:nvSpPr>
        <p:spPr>
          <a:xfrm>
            <a:off x="-4" y="2266330"/>
            <a:ext cx="12192000" cy="4591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5602" name="Picture 2">
            <a:extLst>
              <a:ext uri="{FF2B5EF4-FFF2-40B4-BE49-F238E27FC236}">
                <a16:creationId xmlns:a16="http://schemas.microsoft.com/office/drawing/2014/main" id="{C410BCE8-411E-59B7-E335-4E4EB1DAB1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4" r="-614"/>
          <a:stretch/>
        </p:blipFill>
        <p:spPr bwMode="auto">
          <a:xfrm>
            <a:off x="1241382" y="2788922"/>
            <a:ext cx="9709221" cy="2268349"/>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BC209F28-2C0C-BC01-12AE-EF287A7CBD04}"/>
              </a:ext>
            </a:extLst>
          </p:cNvPr>
          <p:cNvSpPr txBox="1"/>
          <p:nvPr/>
        </p:nvSpPr>
        <p:spPr>
          <a:xfrm>
            <a:off x="-293215" y="2398908"/>
            <a:ext cx="12778414" cy="461665"/>
          </a:xfrm>
          <a:prstGeom prst="rect">
            <a:avLst/>
          </a:prstGeom>
          <a:noFill/>
        </p:spPr>
        <p:txBody>
          <a:bodyPr wrap="square" rtlCol="0">
            <a:spAutoFit/>
          </a:bodyPr>
          <a:lstStyle/>
          <a:p>
            <a:pPr algn="ctr" rtl="0">
              <a:spcBef>
                <a:spcPts val="0"/>
              </a:spcBef>
              <a:spcAft>
                <a:spcPts val="800"/>
              </a:spcAft>
            </a:pPr>
            <a:r>
              <a:rPr lang="es-ES" sz="2400" b="1" u="none" strike="noStrike" dirty="0">
                <a:effectLst/>
                <a:latin typeface="Avenir Next" panose="020B0503020202020204" pitchFamily="34" charset="0"/>
              </a:rPr>
              <a:t>Grant PDC2021-120953-I00 funded by MCIN/AEI/10.13039/501100011033</a:t>
            </a:r>
          </a:p>
        </p:txBody>
      </p:sp>
      <p:pic>
        <p:nvPicPr>
          <p:cNvPr id="17" name="Imagen 16" descr="Forma&#10;&#10;Descripción generada automáticamente con confianza media">
            <a:extLst>
              <a:ext uri="{FF2B5EF4-FFF2-40B4-BE49-F238E27FC236}">
                <a16:creationId xmlns:a16="http://schemas.microsoft.com/office/drawing/2014/main" id="{D8638316-14B7-84B6-419C-FD61AF0AB1AA}"/>
              </a:ext>
            </a:extLst>
          </p:cNvPr>
          <p:cNvPicPr>
            <a:picLocks noChangeAspect="1"/>
          </p:cNvPicPr>
          <p:nvPr/>
        </p:nvPicPr>
        <p:blipFill>
          <a:blip r:embed="rId7"/>
          <a:stretch>
            <a:fillRect/>
          </a:stretch>
        </p:blipFill>
        <p:spPr>
          <a:xfrm>
            <a:off x="3425869" y="5173053"/>
            <a:ext cx="5340249" cy="1484323"/>
          </a:xfrm>
          <a:prstGeom prst="rect">
            <a:avLst/>
          </a:prstGeom>
        </p:spPr>
      </p:pic>
    </p:spTree>
    <p:extLst>
      <p:ext uri="{BB962C8B-B14F-4D97-AF65-F5344CB8AC3E}">
        <p14:creationId xmlns:p14="http://schemas.microsoft.com/office/powerpoint/2010/main" val="352402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CCAD09C6-852E-C3B4-954F-FB5D9CB58EAD}"/>
              </a:ext>
            </a:extLst>
          </p:cNvPr>
          <p:cNvPicPr>
            <a:picLocks noChangeAspect="1"/>
          </p:cNvPicPr>
          <p:nvPr/>
        </p:nvPicPr>
        <p:blipFill rotWithShape="1">
          <a:blip r:embed="rId2">
            <a:duotone>
              <a:schemeClr val="accent1">
                <a:shade val="45000"/>
                <a:satMod val="135000"/>
              </a:schemeClr>
              <a:prstClr val="white"/>
            </a:duotone>
            <a:alphaModFix amt="21000"/>
          </a:blip>
          <a:srcRect b="25121"/>
          <a:stretch/>
        </p:blipFill>
        <p:spPr>
          <a:xfrm>
            <a:off x="1" y="0"/>
            <a:ext cx="12192000" cy="6858000"/>
          </a:xfrm>
          <a:prstGeom prst="rect">
            <a:avLst/>
          </a:prstGeom>
          <a:effectLst>
            <a:outerShdw dist="50800" dir="5400000" algn="ctr" rotWithShape="0">
              <a:srgbClr val="000000">
                <a:alpha val="43137"/>
              </a:srgbClr>
            </a:outerShdw>
            <a:softEdge rad="0"/>
          </a:effectLst>
        </p:spPr>
      </p:pic>
      <p:sp>
        <p:nvSpPr>
          <p:cNvPr id="2" name="Título 1">
            <a:extLst>
              <a:ext uri="{FF2B5EF4-FFF2-40B4-BE49-F238E27FC236}">
                <a16:creationId xmlns:a16="http://schemas.microsoft.com/office/drawing/2014/main" id="{D08CE832-180D-85BC-D7D9-AE4489B76DA5}"/>
              </a:ext>
            </a:extLst>
          </p:cNvPr>
          <p:cNvSpPr>
            <a:spLocks noGrp="1"/>
          </p:cNvSpPr>
          <p:nvPr>
            <p:ph type="ctrTitle"/>
          </p:nvPr>
        </p:nvSpPr>
        <p:spPr>
          <a:xfrm>
            <a:off x="3494763" y="4789170"/>
            <a:ext cx="8026678" cy="662940"/>
          </a:xfrm>
        </p:spPr>
        <p:txBody>
          <a:bodyPr/>
          <a:lstStyle/>
          <a:p>
            <a:pPr algn="r"/>
            <a:r>
              <a:rPr lang="es-ES" sz="4400" dirty="0" err="1">
                <a:solidFill>
                  <a:schemeClr val="bg1"/>
                </a:solidFill>
              </a:rPr>
              <a:t>Downloading</a:t>
            </a:r>
            <a:r>
              <a:rPr lang="es-ES" sz="4400" dirty="0">
                <a:solidFill>
                  <a:schemeClr val="bg1"/>
                </a:solidFill>
              </a:rPr>
              <a:t> </a:t>
            </a:r>
            <a:r>
              <a:rPr lang="es-ES" sz="4400" dirty="0" err="1">
                <a:solidFill>
                  <a:schemeClr val="bg1"/>
                </a:solidFill>
              </a:rPr>
              <a:t>The</a:t>
            </a:r>
            <a:r>
              <a:rPr lang="es-ES" sz="4400" dirty="0">
                <a:solidFill>
                  <a:schemeClr val="bg1"/>
                </a:solidFill>
              </a:rPr>
              <a:t> Data You </a:t>
            </a:r>
            <a:r>
              <a:rPr lang="es-ES" sz="4400" dirty="0" err="1">
                <a:solidFill>
                  <a:schemeClr val="bg1"/>
                </a:solidFill>
              </a:rPr>
              <a:t>Want</a:t>
            </a:r>
            <a:r>
              <a:rPr lang="es-ES" sz="4400" dirty="0">
                <a:solidFill>
                  <a:schemeClr val="bg1"/>
                </a:solidFill>
              </a:rPr>
              <a:t> II </a:t>
            </a:r>
          </a:p>
        </p:txBody>
      </p:sp>
      <p:pic>
        <p:nvPicPr>
          <p:cNvPr id="10" name="Imagen 9" descr="Dibujo con letras&#10;&#10;Descripción generada automáticamente con confianza media">
            <a:extLst>
              <a:ext uri="{FF2B5EF4-FFF2-40B4-BE49-F238E27FC236}">
                <a16:creationId xmlns:a16="http://schemas.microsoft.com/office/drawing/2014/main" id="{0BBF5033-13A3-E679-1D5C-578E193E6F98}"/>
              </a:ext>
            </a:extLst>
          </p:cNvPr>
          <p:cNvPicPr>
            <a:picLocks noChangeAspect="1"/>
          </p:cNvPicPr>
          <p:nvPr/>
        </p:nvPicPr>
        <p:blipFill>
          <a:blip r:embed="rId3"/>
          <a:stretch>
            <a:fillRect/>
          </a:stretch>
        </p:blipFill>
        <p:spPr>
          <a:xfrm>
            <a:off x="3287143" y="2157816"/>
            <a:ext cx="7761815" cy="2305975"/>
          </a:xfrm>
          <a:prstGeom prst="rect">
            <a:avLst/>
          </a:prstGeom>
        </p:spPr>
      </p:pic>
      <p:sp>
        <p:nvSpPr>
          <p:cNvPr id="12" name="CuadroTexto 11">
            <a:extLst>
              <a:ext uri="{FF2B5EF4-FFF2-40B4-BE49-F238E27FC236}">
                <a16:creationId xmlns:a16="http://schemas.microsoft.com/office/drawing/2014/main" id="{6D561CCA-BABD-14F3-02FD-9466FCD8351D}"/>
              </a:ext>
            </a:extLst>
          </p:cNvPr>
          <p:cNvSpPr txBox="1"/>
          <p:nvPr/>
        </p:nvSpPr>
        <p:spPr>
          <a:xfrm>
            <a:off x="2358390" y="3829050"/>
            <a:ext cx="7475220" cy="523220"/>
          </a:xfrm>
          <a:prstGeom prst="rect">
            <a:avLst/>
          </a:prstGeom>
          <a:noFill/>
        </p:spPr>
        <p:txBody>
          <a:bodyPr wrap="square" rtlCol="0">
            <a:spAutoFit/>
          </a:bodyPr>
          <a:lstStyle/>
          <a:p>
            <a:pPr algn="ctr"/>
            <a:r>
              <a:rPr lang="es-ES" sz="2800" b="1" i="0" u="none" strike="noStrike" dirty="0">
                <a:solidFill>
                  <a:schemeClr val="bg1"/>
                </a:solidFill>
                <a:effectLst/>
                <a:latin typeface="Inter"/>
              </a:rPr>
              <a:t>Toxic Environmental Risks Analytical Intelligence</a:t>
            </a:r>
            <a:endParaRPr lang="es-ES" sz="2800" b="1" dirty="0">
              <a:solidFill>
                <a:schemeClr val="bg1"/>
              </a:solidFill>
            </a:endParaRPr>
          </a:p>
        </p:txBody>
      </p:sp>
      <p:pic>
        <p:nvPicPr>
          <p:cNvPr id="15" name="Imagen 14" descr="Icono&#10;&#10;Descripción generada automáticamente">
            <a:extLst>
              <a:ext uri="{FF2B5EF4-FFF2-40B4-BE49-F238E27FC236}">
                <a16:creationId xmlns:a16="http://schemas.microsoft.com/office/drawing/2014/main" id="{37F25C68-EA6D-FAD1-4B61-E9BB13EE60F7}"/>
              </a:ext>
            </a:extLst>
          </p:cNvPr>
          <p:cNvPicPr>
            <a:picLocks noChangeAspect="1"/>
          </p:cNvPicPr>
          <p:nvPr/>
        </p:nvPicPr>
        <p:blipFill>
          <a:blip r:embed="rId4"/>
          <a:stretch>
            <a:fillRect/>
          </a:stretch>
        </p:blipFill>
        <p:spPr>
          <a:xfrm>
            <a:off x="256547" y="379914"/>
            <a:ext cx="5132439" cy="5132439"/>
          </a:xfrm>
          <a:prstGeom prst="rect">
            <a:avLst/>
          </a:prstGeom>
        </p:spPr>
      </p:pic>
    </p:spTree>
    <p:extLst>
      <p:ext uri="{BB962C8B-B14F-4D97-AF65-F5344CB8AC3E}">
        <p14:creationId xmlns:p14="http://schemas.microsoft.com/office/powerpoint/2010/main" val="259216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CF7">
            <a:alpha val="71000"/>
          </a:srgbClr>
        </a:solidFill>
        <a:effectLst/>
      </p:bgPr>
    </p:bg>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EB4D57C5-234F-7661-9968-E58DC7A420A6}"/>
              </a:ext>
            </a:extLst>
          </p:cNvPr>
          <p:cNvSpPr/>
          <p:nvPr/>
        </p:nvSpPr>
        <p:spPr>
          <a:xfrm>
            <a:off x="0" y="0"/>
            <a:ext cx="12192000" cy="351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 name="Conector recto 3">
            <a:extLst>
              <a:ext uri="{FF2B5EF4-FFF2-40B4-BE49-F238E27FC236}">
                <a16:creationId xmlns:a16="http://schemas.microsoft.com/office/drawing/2014/main" id="{606966EE-A5F5-CE15-E0AA-5B6688074F61}"/>
              </a:ext>
            </a:extLst>
          </p:cNvPr>
          <p:cNvCxnSpPr/>
          <p:nvPr/>
        </p:nvCxnSpPr>
        <p:spPr>
          <a:xfrm>
            <a:off x="468826" y="1504174"/>
            <a:ext cx="11298264" cy="0"/>
          </a:xfrm>
          <a:prstGeom prst="line">
            <a:avLst/>
          </a:prstGeom>
          <a:ln w="25400" cap="flat" cmpd="dbl">
            <a:solidFill>
              <a:schemeClr val="tx1"/>
            </a:solidFill>
            <a:prstDash val="solid"/>
          </a:ln>
        </p:spPr>
        <p:style>
          <a:lnRef idx="3">
            <a:schemeClr val="accent3"/>
          </a:lnRef>
          <a:fillRef idx="0">
            <a:schemeClr val="accent3"/>
          </a:fillRef>
          <a:effectRef idx="2">
            <a:schemeClr val="accent3"/>
          </a:effectRef>
          <a:fontRef idx="minor">
            <a:schemeClr val="tx1"/>
          </a:fontRef>
        </p:style>
      </p:cxnSp>
      <p:sp>
        <p:nvSpPr>
          <p:cNvPr id="6" name="CuadroTexto 5">
            <a:extLst>
              <a:ext uri="{FF2B5EF4-FFF2-40B4-BE49-F238E27FC236}">
                <a16:creationId xmlns:a16="http://schemas.microsoft.com/office/drawing/2014/main" id="{3B545FF0-8167-F98C-86E9-68207DE4F9B7}"/>
              </a:ext>
            </a:extLst>
          </p:cNvPr>
          <p:cNvSpPr txBox="1"/>
          <p:nvPr/>
        </p:nvSpPr>
        <p:spPr>
          <a:xfrm>
            <a:off x="2290057" y="5895757"/>
            <a:ext cx="3342596" cy="461665"/>
          </a:xfrm>
          <a:prstGeom prst="rect">
            <a:avLst/>
          </a:prstGeom>
          <a:noFill/>
        </p:spPr>
        <p:txBody>
          <a:bodyPr wrap="square" rtlCol="0">
            <a:spAutoFit/>
          </a:bodyPr>
          <a:lstStyle/>
          <a:p>
            <a:pPr algn="ctr"/>
            <a:r>
              <a:rPr lang="es-ES" sz="2400" dirty="0" err="1">
                <a:solidFill>
                  <a:schemeClr val="bg2">
                    <a:lumMod val="25000"/>
                  </a:schemeClr>
                </a:solidFill>
                <a:latin typeface="+mj-lt"/>
              </a:rPr>
              <a:t>Slides</a:t>
            </a:r>
            <a:r>
              <a:rPr lang="es-ES" sz="2400" dirty="0">
                <a:solidFill>
                  <a:schemeClr val="bg2">
                    <a:lumMod val="25000"/>
                  </a:schemeClr>
                </a:solidFill>
                <a:latin typeface="+mj-lt"/>
              </a:rPr>
              <a:t> 8-9</a:t>
            </a:r>
          </a:p>
        </p:txBody>
      </p:sp>
      <p:sp>
        <p:nvSpPr>
          <p:cNvPr id="12" name="CuadroTexto 11">
            <a:extLst>
              <a:ext uri="{FF2B5EF4-FFF2-40B4-BE49-F238E27FC236}">
                <a16:creationId xmlns:a16="http://schemas.microsoft.com/office/drawing/2014/main" id="{2DD1506A-8F73-5EE5-471E-1841F9A12F74}"/>
              </a:ext>
            </a:extLst>
          </p:cNvPr>
          <p:cNvSpPr txBox="1"/>
          <p:nvPr/>
        </p:nvSpPr>
        <p:spPr>
          <a:xfrm>
            <a:off x="2290057" y="4573653"/>
            <a:ext cx="3342596" cy="1077218"/>
          </a:xfrm>
          <a:prstGeom prst="rect">
            <a:avLst/>
          </a:prstGeom>
          <a:noFill/>
        </p:spPr>
        <p:txBody>
          <a:bodyPr wrap="square" rtlCol="0">
            <a:spAutoFit/>
          </a:bodyPr>
          <a:lstStyle/>
          <a:p>
            <a:pPr algn="ctr"/>
            <a:r>
              <a:rPr lang="es-ES" sz="3200" b="1" dirty="0" err="1">
                <a:solidFill>
                  <a:schemeClr val="bg2">
                    <a:lumMod val="25000"/>
                  </a:schemeClr>
                </a:solidFill>
              </a:rPr>
              <a:t>Part</a:t>
            </a:r>
            <a:r>
              <a:rPr lang="es-ES" sz="3200" b="1" dirty="0">
                <a:solidFill>
                  <a:schemeClr val="bg2">
                    <a:lumMod val="25000"/>
                  </a:schemeClr>
                </a:solidFill>
              </a:rPr>
              <a:t> 2 </a:t>
            </a:r>
            <a:r>
              <a:rPr lang="es-ES" sz="3200" b="1" dirty="0" err="1">
                <a:solidFill>
                  <a:schemeClr val="bg2">
                    <a:lumMod val="25000"/>
                  </a:schemeClr>
                </a:solidFill>
              </a:rPr>
              <a:t>of</a:t>
            </a:r>
            <a:r>
              <a:rPr lang="es-ES" sz="3200" b="1" dirty="0">
                <a:solidFill>
                  <a:schemeClr val="bg2">
                    <a:lumMod val="25000"/>
                  </a:schemeClr>
                </a:solidFill>
              </a:rPr>
              <a:t> </a:t>
            </a:r>
            <a:r>
              <a:rPr lang="es-ES" sz="3200" b="1" dirty="0" err="1">
                <a:solidFill>
                  <a:schemeClr val="bg2">
                    <a:lumMod val="25000"/>
                  </a:schemeClr>
                </a:solidFill>
              </a:rPr>
              <a:t>the</a:t>
            </a:r>
            <a:r>
              <a:rPr lang="es-ES" sz="3200" b="1" dirty="0">
                <a:solidFill>
                  <a:schemeClr val="bg2">
                    <a:lumMod val="25000"/>
                  </a:schemeClr>
                </a:solidFill>
              </a:rPr>
              <a:t> </a:t>
            </a:r>
            <a:r>
              <a:rPr lang="es-ES" sz="3200" b="1" dirty="0" err="1">
                <a:solidFill>
                  <a:schemeClr val="bg2">
                    <a:lumMod val="25000"/>
                  </a:schemeClr>
                </a:solidFill>
              </a:rPr>
              <a:t>assignment</a:t>
            </a:r>
            <a:endParaRPr lang="es-ES" sz="3200" b="1" dirty="0">
              <a:solidFill>
                <a:schemeClr val="bg2">
                  <a:lumMod val="25000"/>
                </a:schemeClr>
              </a:solidFill>
            </a:endParaRPr>
          </a:p>
        </p:txBody>
      </p:sp>
      <p:sp>
        <p:nvSpPr>
          <p:cNvPr id="15" name="CuadroTexto 14">
            <a:extLst>
              <a:ext uri="{FF2B5EF4-FFF2-40B4-BE49-F238E27FC236}">
                <a16:creationId xmlns:a16="http://schemas.microsoft.com/office/drawing/2014/main" id="{5D04EF2D-742E-9B6E-BB6B-62A7BB7D2D6A}"/>
              </a:ext>
            </a:extLst>
          </p:cNvPr>
          <p:cNvSpPr txBox="1"/>
          <p:nvPr/>
        </p:nvSpPr>
        <p:spPr>
          <a:xfrm>
            <a:off x="755350" y="1529066"/>
            <a:ext cx="3342596" cy="584775"/>
          </a:xfrm>
          <a:prstGeom prst="rect">
            <a:avLst/>
          </a:prstGeom>
          <a:noFill/>
        </p:spPr>
        <p:txBody>
          <a:bodyPr wrap="square" rtlCol="0">
            <a:spAutoFit/>
          </a:bodyPr>
          <a:lstStyle/>
          <a:p>
            <a:pPr algn="ctr"/>
            <a:r>
              <a:rPr lang="es-ES" sz="3200" b="1" dirty="0" err="1">
                <a:solidFill>
                  <a:schemeClr val="bg2">
                    <a:lumMod val="25000"/>
                  </a:schemeClr>
                </a:solidFill>
              </a:rPr>
              <a:t>Learning</a:t>
            </a:r>
            <a:r>
              <a:rPr lang="es-ES" sz="3200" b="1" dirty="0">
                <a:solidFill>
                  <a:schemeClr val="bg2">
                    <a:lumMod val="25000"/>
                  </a:schemeClr>
                </a:solidFill>
              </a:rPr>
              <a:t> </a:t>
            </a:r>
            <a:r>
              <a:rPr lang="es-ES" sz="3200" b="1" dirty="0" err="1">
                <a:solidFill>
                  <a:schemeClr val="bg2">
                    <a:lumMod val="25000"/>
                  </a:schemeClr>
                </a:solidFill>
              </a:rPr>
              <a:t>objective</a:t>
            </a:r>
            <a:endParaRPr lang="es-ES" sz="3200" b="1" dirty="0">
              <a:solidFill>
                <a:schemeClr val="bg2">
                  <a:lumMod val="25000"/>
                </a:schemeClr>
              </a:solidFill>
            </a:endParaRPr>
          </a:p>
        </p:txBody>
      </p:sp>
      <p:sp>
        <p:nvSpPr>
          <p:cNvPr id="16" name="CuadroTexto 15">
            <a:extLst>
              <a:ext uri="{FF2B5EF4-FFF2-40B4-BE49-F238E27FC236}">
                <a16:creationId xmlns:a16="http://schemas.microsoft.com/office/drawing/2014/main" id="{F85714E2-F40C-D01A-55BE-793FE55ED6A0}"/>
              </a:ext>
            </a:extLst>
          </p:cNvPr>
          <p:cNvSpPr txBox="1"/>
          <p:nvPr/>
        </p:nvSpPr>
        <p:spPr>
          <a:xfrm>
            <a:off x="6334750" y="4388564"/>
            <a:ext cx="3342596" cy="1569660"/>
          </a:xfrm>
          <a:prstGeom prst="rect">
            <a:avLst/>
          </a:prstGeom>
          <a:noFill/>
        </p:spPr>
        <p:txBody>
          <a:bodyPr wrap="square" rtlCol="0">
            <a:spAutoFit/>
          </a:bodyPr>
          <a:lstStyle/>
          <a:p>
            <a:pPr algn="ctr"/>
            <a:r>
              <a:rPr lang="es-ES" sz="3200" b="1" dirty="0" err="1">
                <a:solidFill>
                  <a:schemeClr val="bg2">
                    <a:lumMod val="25000"/>
                  </a:schemeClr>
                </a:solidFill>
              </a:rPr>
              <a:t>Discussion</a:t>
            </a:r>
            <a:r>
              <a:rPr lang="es-ES" sz="3200" b="1" dirty="0">
                <a:solidFill>
                  <a:schemeClr val="bg2">
                    <a:lumMod val="25000"/>
                  </a:schemeClr>
                </a:solidFill>
              </a:rPr>
              <a:t>, </a:t>
            </a:r>
            <a:r>
              <a:rPr lang="es-ES" sz="3200" b="1" dirty="0" err="1">
                <a:solidFill>
                  <a:schemeClr val="bg2">
                    <a:lumMod val="25000"/>
                  </a:schemeClr>
                </a:solidFill>
              </a:rPr>
              <a:t>feedback</a:t>
            </a:r>
            <a:r>
              <a:rPr lang="es-ES" sz="3200" b="1" dirty="0">
                <a:solidFill>
                  <a:schemeClr val="bg2">
                    <a:lumMod val="25000"/>
                  </a:schemeClr>
                </a:solidFill>
              </a:rPr>
              <a:t> and final </a:t>
            </a:r>
            <a:r>
              <a:rPr lang="es-ES" sz="3200" b="1" dirty="0" err="1">
                <a:solidFill>
                  <a:schemeClr val="bg2">
                    <a:lumMod val="25000"/>
                  </a:schemeClr>
                </a:solidFill>
              </a:rPr>
              <a:t>assessment</a:t>
            </a:r>
            <a:endParaRPr lang="es-ES" sz="3200" b="1" dirty="0">
              <a:solidFill>
                <a:schemeClr val="bg2">
                  <a:lumMod val="25000"/>
                </a:schemeClr>
              </a:solidFill>
            </a:endParaRPr>
          </a:p>
        </p:txBody>
      </p:sp>
      <p:sp>
        <p:nvSpPr>
          <p:cNvPr id="18" name="CuadroTexto 17">
            <a:extLst>
              <a:ext uri="{FF2B5EF4-FFF2-40B4-BE49-F238E27FC236}">
                <a16:creationId xmlns:a16="http://schemas.microsoft.com/office/drawing/2014/main" id="{A67B17FE-05E8-81A0-BDBD-756E3A33FD45}"/>
              </a:ext>
            </a:extLst>
          </p:cNvPr>
          <p:cNvSpPr txBox="1"/>
          <p:nvPr/>
        </p:nvSpPr>
        <p:spPr>
          <a:xfrm>
            <a:off x="7919426" y="1442807"/>
            <a:ext cx="3342596" cy="1077218"/>
          </a:xfrm>
          <a:prstGeom prst="rect">
            <a:avLst/>
          </a:prstGeom>
          <a:noFill/>
        </p:spPr>
        <p:txBody>
          <a:bodyPr wrap="square" rtlCol="0">
            <a:spAutoFit/>
          </a:bodyPr>
          <a:lstStyle/>
          <a:p>
            <a:pPr algn="ctr"/>
            <a:r>
              <a:rPr lang="es-ES" sz="3200" b="1" dirty="0" err="1">
                <a:solidFill>
                  <a:schemeClr val="bg2">
                    <a:lumMod val="25000"/>
                  </a:schemeClr>
                </a:solidFill>
              </a:rPr>
              <a:t>Part</a:t>
            </a:r>
            <a:r>
              <a:rPr lang="es-ES" sz="3200" b="1" dirty="0">
                <a:solidFill>
                  <a:schemeClr val="bg2">
                    <a:lumMod val="25000"/>
                  </a:schemeClr>
                </a:solidFill>
              </a:rPr>
              <a:t> 1 </a:t>
            </a:r>
            <a:r>
              <a:rPr lang="es-ES" sz="3200" b="1" dirty="0" err="1">
                <a:solidFill>
                  <a:schemeClr val="bg2">
                    <a:lumMod val="25000"/>
                  </a:schemeClr>
                </a:solidFill>
              </a:rPr>
              <a:t>of</a:t>
            </a:r>
            <a:r>
              <a:rPr lang="es-ES" sz="3200" b="1" dirty="0">
                <a:solidFill>
                  <a:schemeClr val="bg2">
                    <a:lumMod val="25000"/>
                  </a:schemeClr>
                </a:solidFill>
              </a:rPr>
              <a:t> </a:t>
            </a:r>
            <a:r>
              <a:rPr lang="es-ES" sz="3200" b="1" dirty="0" err="1">
                <a:solidFill>
                  <a:schemeClr val="bg2">
                    <a:lumMod val="25000"/>
                  </a:schemeClr>
                </a:solidFill>
              </a:rPr>
              <a:t>the</a:t>
            </a:r>
            <a:r>
              <a:rPr lang="es-ES" sz="3200" b="1" dirty="0">
                <a:solidFill>
                  <a:schemeClr val="bg2">
                    <a:lumMod val="25000"/>
                  </a:schemeClr>
                </a:solidFill>
              </a:rPr>
              <a:t> </a:t>
            </a:r>
            <a:r>
              <a:rPr lang="es-ES" sz="3200" b="1" dirty="0" err="1">
                <a:solidFill>
                  <a:schemeClr val="bg2">
                    <a:lumMod val="25000"/>
                  </a:schemeClr>
                </a:solidFill>
              </a:rPr>
              <a:t>assignment</a:t>
            </a:r>
            <a:r>
              <a:rPr lang="es-ES" sz="3200" b="1" dirty="0">
                <a:solidFill>
                  <a:schemeClr val="bg2">
                    <a:lumMod val="25000"/>
                  </a:schemeClr>
                </a:solidFill>
              </a:rPr>
              <a:t> </a:t>
            </a:r>
          </a:p>
        </p:txBody>
      </p:sp>
      <p:sp>
        <p:nvSpPr>
          <p:cNvPr id="19" name="CuadroTexto 18">
            <a:extLst>
              <a:ext uri="{FF2B5EF4-FFF2-40B4-BE49-F238E27FC236}">
                <a16:creationId xmlns:a16="http://schemas.microsoft.com/office/drawing/2014/main" id="{B24447E8-24CD-B465-5BC2-AFCA26589B55}"/>
              </a:ext>
            </a:extLst>
          </p:cNvPr>
          <p:cNvSpPr txBox="1"/>
          <p:nvPr/>
        </p:nvSpPr>
        <p:spPr>
          <a:xfrm>
            <a:off x="4436603" y="1487832"/>
            <a:ext cx="3342596" cy="584775"/>
          </a:xfrm>
          <a:prstGeom prst="rect">
            <a:avLst/>
          </a:prstGeom>
          <a:noFill/>
        </p:spPr>
        <p:txBody>
          <a:bodyPr wrap="square" rtlCol="0">
            <a:spAutoFit/>
          </a:bodyPr>
          <a:lstStyle/>
          <a:p>
            <a:pPr algn="ctr"/>
            <a:r>
              <a:rPr lang="es-ES" sz="3200" b="1" dirty="0" err="1">
                <a:solidFill>
                  <a:schemeClr val="bg2">
                    <a:lumMod val="25000"/>
                  </a:schemeClr>
                </a:solidFill>
              </a:rPr>
              <a:t>Assignment</a:t>
            </a:r>
            <a:endParaRPr lang="es-ES" sz="3200" b="1" dirty="0">
              <a:solidFill>
                <a:schemeClr val="bg2">
                  <a:lumMod val="25000"/>
                </a:schemeClr>
              </a:solidFill>
            </a:endParaRPr>
          </a:p>
        </p:txBody>
      </p:sp>
      <p:sp>
        <p:nvSpPr>
          <p:cNvPr id="21" name="CuadroTexto 20">
            <a:extLst>
              <a:ext uri="{FF2B5EF4-FFF2-40B4-BE49-F238E27FC236}">
                <a16:creationId xmlns:a16="http://schemas.microsoft.com/office/drawing/2014/main" id="{1E174DC4-A8FD-81BC-97DC-DC8D0FB36BE8}"/>
              </a:ext>
            </a:extLst>
          </p:cNvPr>
          <p:cNvSpPr txBox="1"/>
          <p:nvPr/>
        </p:nvSpPr>
        <p:spPr>
          <a:xfrm>
            <a:off x="5781529" y="731409"/>
            <a:ext cx="652743" cy="646331"/>
          </a:xfrm>
          <a:prstGeom prst="rect">
            <a:avLst/>
          </a:prstGeom>
          <a:noFill/>
        </p:spPr>
        <p:txBody>
          <a:bodyPr wrap="none" rtlCol="0">
            <a:spAutoFit/>
          </a:bodyPr>
          <a:lstStyle/>
          <a:p>
            <a:r>
              <a:rPr lang="es-ES" sz="3600" b="1" dirty="0">
                <a:solidFill>
                  <a:schemeClr val="bg2">
                    <a:lumMod val="25000"/>
                  </a:schemeClr>
                </a:solidFill>
              </a:rPr>
              <a:t>02</a:t>
            </a:r>
          </a:p>
        </p:txBody>
      </p:sp>
      <p:sp>
        <p:nvSpPr>
          <p:cNvPr id="22" name="CuadroTexto 21">
            <a:extLst>
              <a:ext uri="{FF2B5EF4-FFF2-40B4-BE49-F238E27FC236}">
                <a16:creationId xmlns:a16="http://schemas.microsoft.com/office/drawing/2014/main" id="{C11B35D9-80F8-A05C-6E07-0682059D0E7C}"/>
              </a:ext>
            </a:extLst>
          </p:cNvPr>
          <p:cNvSpPr txBox="1"/>
          <p:nvPr/>
        </p:nvSpPr>
        <p:spPr>
          <a:xfrm>
            <a:off x="9238704" y="751032"/>
            <a:ext cx="652743" cy="646331"/>
          </a:xfrm>
          <a:prstGeom prst="rect">
            <a:avLst/>
          </a:prstGeom>
          <a:noFill/>
        </p:spPr>
        <p:txBody>
          <a:bodyPr wrap="none" rtlCol="0">
            <a:spAutoFit/>
          </a:bodyPr>
          <a:lstStyle/>
          <a:p>
            <a:r>
              <a:rPr lang="es-ES" sz="3600" b="1" dirty="0">
                <a:solidFill>
                  <a:schemeClr val="bg2">
                    <a:lumMod val="25000"/>
                  </a:schemeClr>
                </a:solidFill>
              </a:rPr>
              <a:t>03</a:t>
            </a:r>
          </a:p>
        </p:txBody>
      </p:sp>
      <p:sp>
        <p:nvSpPr>
          <p:cNvPr id="23" name="CuadroTexto 22">
            <a:extLst>
              <a:ext uri="{FF2B5EF4-FFF2-40B4-BE49-F238E27FC236}">
                <a16:creationId xmlns:a16="http://schemas.microsoft.com/office/drawing/2014/main" id="{A14D9030-3FCE-76C5-97D0-2A66BBA38F14}"/>
              </a:ext>
            </a:extLst>
          </p:cNvPr>
          <p:cNvSpPr txBox="1"/>
          <p:nvPr/>
        </p:nvSpPr>
        <p:spPr>
          <a:xfrm>
            <a:off x="3572735" y="3896809"/>
            <a:ext cx="777240" cy="646331"/>
          </a:xfrm>
          <a:prstGeom prst="rect">
            <a:avLst/>
          </a:prstGeom>
          <a:noFill/>
        </p:spPr>
        <p:txBody>
          <a:bodyPr wrap="square" rtlCol="0">
            <a:spAutoFit/>
          </a:bodyPr>
          <a:lstStyle/>
          <a:p>
            <a:r>
              <a:rPr lang="es-ES" sz="3600" b="1" dirty="0">
                <a:solidFill>
                  <a:schemeClr val="bg2">
                    <a:lumMod val="25000"/>
                  </a:schemeClr>
                </a:solidFill>
              </a:rPr>
              <a:t>04</a:t>
            </a:r>
          </a:p>
        </p:txBody>
      </p:sp>
      <p:sp>
        <p:nvSpPr>
          <p:cNvPr id="24" name="CuadroTexto 23">
            <a:extLst>
              <a:ext uri="{FF2B5EF4-FFF2-40B4-BE49-F238E27FC236}">
                <a16:creationId xmlns:a16="http://schemas.microsoft.com/office/drawing/2014/main" id="{51ED3BBD-F7C1-194B-744F-F47AB1125914}"/>
              </a:ext>
            </a:extLst>
          </p:cNvPr>
          <p:cNvSpPr txBox="1"/>
          <p:nvPr/>
        </p:nvSpPr>
        <p:spPr>
          <a:xfrm>
            <a:off x="7642602" y="3894869"/>
            <a:ext cx="726893" cy="646331"/>
          </a:xfrm>
          <a:prstGeom prst="rect">
            <a:avLst/>
          </a:prstGeom>
          <a:noFill/>
        </p:spPr>
        <p:txBody>
          <a:bodyPr wrap="square" rtlCol="0">
            <a:spAutoFit/>
          </a:bodyPr>
          <a:lstStyle/>
          <a:p>
            <a:r>
              <a:rPr lang="es-ES" sz="3600" b="1" dirty="0">
                <a:solidFill>
                  <a:schemeClr val="bg2">
                    <a:lumMod val="25000"/>
                  </a:schemeClr>
                </a:solidFill>
              </a:rPr>
              <a:t>05</a:t>
            </a:r>
          </a:p>
        </p:txBody>
      </p:sp>
      <p:cxnSp>
        <p:nvCxnSpPr>
          <p:cNvPr id="27" name="Conector recto 26">
            <a:extLst>
              <a:ext uri="{FF2B5EF4-FFF2-40B4-BE49-F238E27FC236}">
                <a16:creationId xmlns:a16="http://schemas.microsoft.com/office/drawing/2014/main" id="{964E53BC-5B25-86AA-7DA0-845462CDF89A}"/>
              </a:ext>
            </a:extLst>
          </p:cNvPr>
          <p:cNvCxnSpPr/>
          <p:nvPr/>
        </p:nvCxnSpPr>
        <p:spPr>
          <a:xfrm>
            <a:off x="458769" y="4486570"/>
            <a:ext cx="11298264" cy="0"/>
          </a:xfrm>
          <a:prstGeom prst="line">
            <a:avLst/>
          </a:prstGeom>
          <a:ln w="25400" cap="flat" cmpd="dbl">
            <a:solidFill>
              <a:schemeClr val="bg1"/>
            </a:solidFill>
            <a:prstDash val="solid"/>
          </a:ln>
        </p:spPr>
        <p:style>
          <a:lnRef idx="3">
            <a:schemeClr val="accent3"/>
          </a:lnRef>
          <a:fillRef idx="0">
            <a:schemeClr val="accent3"/>
          </a:fillRef>
          <a:effectRef idx="2">
            <a:schemeClr val="accent3"/>
          </a:effectRef>
          <a:fontRef idx="minor">
            <a:schemeClr val="tx1"/>
          </a:fontRef>
        </p:style>
      </p:cxnSp>
      <p:sp>
        <p:nvSpPr>
          <p:cNvPr id="28" name="CuadroTexto 27">
            <a:extLst>
              <a:ext uri="{FF2B5EF4-FFF2-40B4-BE49-F238E27FC236}">
                <a16:creationId xmlns:a16="http://schemas.microsoft.com/office/drawing/2014/main" id="{925DEAAB-8FBC-D2F2-AD8B-7AC728E43E98}"/>
              </a:ext>
            </a:extLst>
          </p:cNvPr>
          <p:cNvSpPr txBox="1"/>
          <p:nvPr/>
        </p:nvSpPr>
        <p:spPr>
          <a:xfrm>
            <a:off x="755350" y="2098451"/>
            <a:ext cx="3342596" cy="1200329"/>
          </a:xfrm>
          <a:prstGeom prst="rect">
            <a:avLst/>
          </a:prstGeom>
          <a:noFill/>
        </p:spPr>
        <p:txBody>
          <a:bodyPr wrap="square" rtlCol="0">
            <a:spAutoFit/>
          </a:bodyPr>
          <a:lstStyle/>
          <a:p>
            <a:pPr algn="ctr"/>
            <a:r>
              <a:rPr lang="es-ES" sz="2400" dirty="0" err="1">
                <a:solidFill>
                  <a:schemeClr val="bg2">
                    <a:lumMod val="25000"/>
                  </a:schemeClr>
                </a:solidFill>
                <a:latin typeface="+mj-lt"/>
              </a:rPr>
              <a:t>Slide</a:t>
            </a:r>
            <a:r>
              <a:rPr lang="es-ES" sz="2400" dirty="0">
                <a:solidFill>
                  <a:schemeClr val="bg2">
                    <a:lumMod val="25000"/>
                  </a:schemeClr>
                </a:solidFill>
                <a:latin typeface="+mj-lt"/>
              </a:rPr>
              <a:t> 4</a:t>
            </a:r>
          </a:p>
          <a:p>
            <a:pPr algn="ctr"/>
            <a:endParaRPr lang="es-ES" sz="2400" dirty="0">
              <a:solidFill>
                <a:schemeClr val="bg1"/>
              </a:solidFill>
              <a:latin typeface="+mj-lt"/>
            </a:endParaRPr>
          </a:p>
          <a:p>
            <a:pPr algn="ctr"/>
            <a:endParaRPr lang="es-ES" sz="2400" dirty="0">
              <a:solidFill>
                <a:schemeClr val="bg1"/>
              </a:solidFill>
              <a:latin typeface="+mj-lt"/>
            </a:endParaRPr>
          </a:p>
        </p:txBody>
      </p:sp>
      <p:sp>
        <p:nvSpPr>
          <p:cNvPr id="29" name="CuadroTexto 28">
            <a:extLst>
              <a:ext uri="{FF2B5EF4-FFF2-40B4-BE49-F238E27FC236}">
                <a16:creationId xmlns:a16="http://schemas.microsoft.com/office/drawing/2014/main" id="{FBDB5779-55A6-2727-6609-54BD82DEF7B9}"/>
              </a:ext>
            </a:extLst>
          </p:cNvPr>
          <p:cNvSpPr txBox="1"/>
          <p:nvPr/>
        </p:nvSpPr>
        <p:spPr>
          <a:xfrm>
            <a:off x="4424701" y="2109149"/>
            <a:ext cx="3342596" cy="1200329"/>
          </a:xfrm>
          <a:prstGeom prst="rect">
            <a:avLst/>
          </a:prstGeom>
          <a:noFill/>
        </p:spPr>
        <p:txBody>
          <a:bodyPr wrap="square" rtlCol="0">
            <a:spAutoFit/>
          </a:bodyPr>
          <a:lstStyle/>
          <a:p>
            <a:pPr algn="ctr"/>
            <a:r>
              <a:rPr lang="es-ES" sz="2400" dirty="0" err="1">
                <a:solidFill>
                  <a:schemeClr val="bg2">
                    <a:lumMod val="25000"/>
                  </a:schemeClr>
                </a:solidFill>
                <a:latin typeface="+mj-lt"/>
              </a:rPr>
              <a:t>Slide</a:t>
            </a:r>
            <a:r>
              <a:rPr lang="es-ES" sz="2400" dirty="0">
                <a:solidFill>
                  <a:schemeClr val="bg2">
                    <a:lumMod val="25000"/>
                  </a:schemeClr>
                </a:solidFill>
                <a:latin typeface="+mj-lt"/>
              </a:rPr>
              <a:t> 5</a:t>
            </a:r>
          </a:p>
          <a:p>
            <a:pPr algn="ctr"/>
            <a:endParaRPr lang="es-ES" sz="2400" dirty="0">
              <a:solidFill>
                <a:schemeClr val="bg1"/>
              </a:solidFill>
              <a:latin typeface="+mj-lt"/>
            </a:endParaRPr>
          </a:p>
          <a:p>
            <a:pPr algn="ctr"/>
            <a:endParaRPr lang="es-ES" sz="2400" dirty="0">
              <a:solidFill>
                <a:schemeClr val="bg1"/>
              </a:solidFill>
              <a:latin typeface="+mj-lt"/>
            </a:endParaRPr>
          </a:p>
        </p:txBody>
      </p:sp>
      <p:sp>
        <p:nvSpPr>
          <p:cNvPr id="30" name="CuadroTexto 29">
            <a:extLst>
              <a:ext uri="{FF2B5EF4-FFF2-40B4-BE49-F238E27FC236}">
                <a16:creationId xmlns:a16="http://schemas.microsoft.com/office/drawing/2014/main" id="{2644C0B3-90F0-E39D-5F00-F75BD8CDF878}"/>
              </a:ext>
            </a:extLst>
          </p:cNvPr>
          <p:cNvSpPr txBox="1"/>
          <p:nvPr/>
        </p:nvSpPr>
        <p:spPr>
          <a:xfrm>
            <a:off x="7893777" y="2562454"/>
            <a:ext cx="3342596" cy="461665"/>
          </a:xfrm>
          <a:prstGeom prst="rect">
            <a:avLst/>
          </a:prstGeom>
          <a:noFill/>
        </p:spPr>
        <p:txBody>
          <a:bodyPr wrap="square" rtlCol="0">
            <a:spAutoFit/>
          </a:bodyPr>
          <a:lstStyle/>
          <a:p>
            <a:pPr algn="ctr"/>
            <a:r>
              <a:rPr lang="es-ES" sz="2400" dirty="0" err="1">
                <a:solidFill>
                  <a:schemeClr val="bg2">
                    <a:lumMod val="25000"/>
                  </a:schemeClr>
                </a:solidFill>
                <a:latin typeface="+mj-lt"/>
              </a:rPr>
              <a:t>Slides</a:t>
            </a:r>
            <a:r>
              <a:rPr lang="es-ES" sz="2400" dirty="0">
                <a:solidFill>
                  <a:schemeClr val="bg2">
                    <a:lumMod val="25000"/>
                  </a:schemeClr>
                </a:solidFill>
                <a:latin typeface="+mj-lt"/>
              </a:rPr>
              <a:t> 6-7</a:t>
            </a:r>
          </a:p>
        </p:txBody>
      </p:sp>
      <p:sp>
        <p:nvSpPr>
          <p:cNvPr id="45" name="CuadroTexto 44">
            <a:extLst>
              <a:ext uri="{FF2B5EF4-FFF2-40B4-BE49-F238E27FC236}">
                <a16:creationId xmlns:a16="http://schemas.microsoft.com/office/drawing/2014/main" id="{0ACAC609-404F-7D9C-D79F-5DAC721E4947}"/>
              </a:ext>
            </a:extLst>
          </p:cNvPr>
          <p:cNvSpPr txBox="1"/>
          <p:nvPr/>
        </p:nvSpPr>
        <p:spPr>
          <a:xfrm>
            <a:off x="2038028" y="748035"/>
            <a:ext cx="652743" cy="646331"/>
          </a:xfrm>
          <a:prstGeom prst="rect">
            <a:avLst/>
          </a:prstGeom>
          <a:noFill/>
        </p:spPr>
        <p:txBody>
          <a:bodyPr wrap="none" rtlCol="0">
            <a:spAutoFit/>
          </a:bodyPr>
          <a:lstStyle/>
          <a:p>
            <a:r>
              <a:rPr lang="es-ES" sz="3600" b="1" dirty="0">
                <a:solidFill>
                  <a:schemeClr val="bg2">
                    <a:lumMod val="25000"/>
                  </a:schemeClr>
                </a:solidFill>
              </a:rPr>
              <a:t>01</a:t>
            </a:r>
          </a:p>
        </p:txBody>
      </p:sp>
      <p:sp>
        <p:nvSpPr>
          <p:cNvPr id="2" name="CuadroTexto 1">
            <a:extLst>
              <a:ext uri="{FF2B5EF4-FFF2-40B4-BE49-F238E27FC236}">
                <a16:creationId xmlns:a16="http://schemas.microsoft.com/office/drawing/2014/main" id="{6424F033-A70E-7784-4089-1F6AF3766EB4}"/>
              </a:ext>
            </a:extLst>
          </p:cNvPr>
          <p:cNvSpPr txBox="1"/>
          <p:nvPr/>
        </p:nvSpPr>
        <p:spPr>
          <a:xfrm>
            <a:off x="6117958" y="5895758"/>
            <a:ext cx="3342596" cy="461665"/>
          </a:xfrm>
          <a:prstGeom prst="rect">
            <a:avLst/>
          </a:prstGeom>
          <a:noFill/>
        </p:spPr>
        <p:txBody>
          <a:bodyPr wrap="square" rtlCol="0">
            <a:spAutoFit/>
          </a:bodyPr>
          <a:lstStyle/>
          <a:p>
            <a:pPr algn="ctr"/>
            <a:r>
              <a:rPr lang="es-ES" sz="2400" dirty="0" err="1">
                <a:solidFill>
                  <a:schemeClr val="bg2">
                    <a:lumMod val="25000"/>
                  </a:schemeClr>
                </a:solidFill>
                <a:latin typeface="+mj-lt"/>
              </a:rPr>
              <a:t>Slides</a:t>
            </a:r>
            <a:r>
              <a:rPr lang="es-ES" sz="2400" dirty="0">
                <a:solidFill>
                  <a:schemeClr val="bg2">
                    <a:lumMod val="25000"/>
                  </a:schemeClr>
                </a:solidFill>
                <a:latin typeface="+mj-lt"/>
              </a:rPr>
              <a:t>  10-13</a:t>
            </a:r>
          </a:p>
        </p:txBody>
      </p:sp>
    </p:spTree>
    <p:extLst>
      <p:ext uri="{BB962C8B-B14F-4D97-AF65-F5344CB8AC3E}">
        <p14:creationId xmlns:p14="http://schemas.microsoft.com/office/powerpoint/2010/main" val="135645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9" name="Imagen 4" descr="Dibujo con letras&#10;&#10;Descripción generada automáticamente con confianza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7663" y="6369050"/>
            <a:ext cx="1646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5"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900" y="6191250"/>
            <a:ext cx="79851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149225" y="6303963"/>
            <a:ext cx="2498725" cy="460375"/>
          </a:xfrm>
          <a:prstGeom prst="rect">
            <a:avLst/>
          </a:prstGeom>
          <a:noFill/>
        </p:spPr>
        <p:txBody>
          <a:bodyPr>
            <a:spAutoFit/>
          </a:bodyPr>
          <a:lstStyle/>
          <a:p>
            <a:pPr>
              <a:defRPr/>
            </a:pPr>
            <a:r>
              <a:rPr lang="es-ES" sz="2400" b="1" dirty="0">
                <a:solidFill>
                  <a:schemeClr val="bg2">
                    <a:lumMod val="25000"/>
                  </a:schemeClr>
                </a:solidFill>
              </a:rPr>
              <a:t>www.terain.org</a:t>
            </a:r>
          </a:p>
        </p:txBody>
      </p:sp>
      <p:pic>
        <p:nvPicPr>
          <p:cNvPr id="2" name="Imagen 1"/>
          <p:cNvPicPr>
            <a:picLocks noChangeAspect="1"/>
          </p:cNvPicPr>
          <p:nvPr/>
        </p:nvPicPr>
        <p:blipFill>
          <a:blip r:embed="rId4"/>
          <a:stretch>
            <a:fillRect/>
          </a:stretch>
        </p:blipFill>
        <p:spPr>
          <a:xfrm>
            <a:off x="561983" y="505207"/>
            <a:ext cx="11068033" cy="2986098"/>
          </a:xfrm>
          <a:prstGeom prst="rect">
            <a:avLst/>
          </a:prstGeom>
        </p:spPr>
      </p:pic>
      <p:pic>
        <p:nvPicPr>
          <p:cNvPr id="7" name="Imagen 6"/>
          <p:cNvPicPr>
            <a:picLocks noChangeAspect="1"/>
          </p:cNvPicPr>
          <p:nvPr/>
        </p:nvPicPr>
        <p:blipFill>
          <a:blip r:embed="rId5"/>
          <a:stretch>
            <a:fillRect/>
          </a:stretch>
        </p:blipFill>
        <p:spPr>
          <a:xfrm>
            <a:off x="5099010" y="3664146"/>
            <a:ext cx="2362200" cy="2466975"/>
          </a:xfrm>
          <a:prstGeom prst="rect">
            <a:avLst/>
          </a:prstGeom>
        </p:spPr>
      </p:pic>
      <p:sp>
        <p:nvSpPr>
          <p:cNvPr id="3" name="CuadroTexto 2">
            <a:extLst>
              <a:ext uri="{FF2B5EF4-FFF2-40B4-BE49-F238E27FC236}">
                <a16:creationId xmlns:a16="http://schemas.microsoft.com/office/drawing/2014/main" id="{64120E8F-CF4D-E44E-FB63-269D4E829010}"/>
              </a:ext>
            </a:extLst>
          </p:cNvPr>
          <p:cNvSpPr txBox="1"/>
          <p:nvPr/>
        </p:nvSpPr>
        <p:spPr>
          <a:xfrm>
            <a:off x="1905526" y="4234487"/>
            <a:ext cx="3293220" cy="1446550"/>
          </a:xfrm>
          <a:prstGeom prst="rect">
            <a:avLst/>
          </a:prstGeom>
          <a:noFill/>
        </p:spPr>
        <p:txBody>
          <a:bodyPr wrap="square" rtlCol="0">
            <a:spAutoFit/>
          </a:bodyPr>
          <a:lstStyle/>
          <a:p>
            <a:r>
              <a:rPr lang="es-ES" sz="4400" b="1" dirty="0" err="1">
                <a:solidFill>
                  <a:schemeClr val="bg2">
                    <a:lumMod val="25000"/>
                  </a:schemeClr>
                </a:solidFill>
                <a:latin typeface="Avenir Next" panose="020B0503020202020204" pitchFamily="34" charset="0"/>
              </a:rPr>
              <a:t>Learning</a:t>
            </a:r>
            <a:r>
              <a:rPr lang="es-ES" sz="4400" b="1" dirty="0">
                <a:solidFill>
                  <a:schemeClr val="bg2">
                    <a:lumMod val="25000"/>
                  </a:schemeClr>
                </a:solidFill>
                <a:latin typeface="Avenir Next" panose="020B0503020202020204" pitchFamily="34" charset="0"/>
              </a:rPr>
              <a:t> </a:t>
            </a:r>
            <a:r>
              <a:rPr lang="es-ES" sz="4400" b="1" dirty="0" err="1">
                <a:solidFill>
                  <a:schemeClr val="bg2">
                    <a:lumMod val="25000"/>
                  </a:schemeClr>
                </a:solidFill>
                <a:latin typeface="Avenir Next" panose="020B0503020202020204" pitchFamily="34" charset="0"/>
              </a:rPr>
              <a:t>objective</a:t>
            </a:r>
            <a:endParaRPr lang="es-ES" sz="4400" b="1" dirty="0">
              <a:solidFill>
                <a:schemeClr val="bg2">
                  <a:lumMod val="25000"/>
                </a:schemeClr>
              </a:solidFill>
              <a:latin typeface="Avenir Next" panose="020B0503020202020204" pitchFamily="34" charset="0"/>
            </a:endParaRPr>
          </a:p>
        </p:txBody>
      </p:sp>
      <p:sp>
        <p:nvSpPr>
          <p:cNvPr id="6" name="CuadroTexto 5">
            <a:extLst>
              <a:ext uri="{FF2B5EF4-FFF2-40B4-BE49-F238E27FC236}">
                <a16:creationId xmlns:a16="http://schemas.microsoft.com/office/drawing/2014/main" id="{A0C4FF77-CDB0-97EF-C7C3-EED46DD0BAD4}"/>
              </a:ext>
            </a:extLst>
          </p:cNvPr>
          <p:cNvSpPr txBox="1"/>
          <p:nvPr/>
        </p:nvSpPr>
        <p:spPr>
          <a:xfrm>
            <a:off x="8011527" y="4060889"/>
            <a:ext cx="2981673" cy="1785104"/>
          </a:xfrm>
          <a:prstGeom prst="rect">
            <a:avLst/>
          </a:prstGeom>
          <a:noFill/>
        </p:spPr>
        <p:txBody>
          <a:bodyPr wrap="square" rtlCol="0">
            <a:spAutoFit/>
          </a:bodyPr>
          <a:lstStyle/>
          <a:p>
            <a:pPr algn="just"/>
            <a:r>
              <a:rPr lang="en-GB" dirty="0"/>
              <a:t>How to filter the search engine at TERAIN Premium, so that the format of the data export document matches the demands of the task at hand</a:t>
            </a:r>
            <a:endParaRPr lang="es-ES" sz="2000" dirty="0">
              <a:solidFill>
                <a:schemeClr val="bg2">
                  <a:lumMod val="25000"/>
                </a:schemeClr>
              </a:solidFill>
              <a:latin typeface="Avenir Next Medium" panose="020B0503020202020204" pitchFamily="34" charset="0"/>
            </a:endParaRPr>
          </a:p>
        </p:txBody>
      </p:sp>
      <p:pic>
        <p:nvPicPr>
          <p:cNvPr id="4" name="Gráfico 3" descr="Insignia 1 con relleno sólido">
            <a:extLst>
              <a:ext uri="{FF2B5EF4-FFF2-40B4-BE49-F238E27FC236}">
                <a16:creationId xmlns:a16="http://schemas.microsoft.com/office/drawing/2014/main" id="{2324FE6A-1FF3-E1B0-B082-E6AAF1CE36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8220" y="4953441"/>
            <a:ext cx="1198800" cy="1198800"/>
          </a:xfrm>
          <a:prstGeom prst="rect">
            <a:avLst/>
          </a:prstGeom>
        </p:spPr>
      </p:pic>
    </p:spTree>
    <p:extLst>
      <p:ext uri="{BB962C8B-B14F-4D97-AF65-F5344CB8AC3E}">
        <p14:creationId xmlns:p14="http://schemas.microsoft.com/office/powerpoint/2010/main" val="288856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3355E27-CC52-F9E7-8C9B-2E80DF210BFC}"/>
              </a:ext>
            </a:extLst>
          </p:cNvPr>
          <p:cNvSpPr/>
          <p:nvPr/>
        </p:nvSpPr>
        <p:spPr>
          <a:xfrm>
            <a:off x="400800" y="321032"/>
            <a:ext cx="11390400" cy="5835600"/>
          </a:xfrm>
          <a:prstGeom prst="rect">
            <a:avLst/>
          </a:prstGeom>
          <a:solidFill>
            <a:srgbClr val="D5E8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4" name="CuadroTexto 13">
            <a:extLst>
              <a:ext uri="{FF2B5EF4-FFF2-40B4-BE49-F238E27FC236}">
                <a16:creationId xmlns:a16="http://schemas.microsoft.com/office/drawing/2014/main" id="{D53609A0-8F8C-19BF-4917-1B149FC649B5}"/>
              </a:ext>
            </a:extLst>
          </p:cNvPr>
          <p:cNvSpPr txBox="1"/>
          <p:nvPr/>
        </p:nvSpPr>
        <p:spPr>
          <a:xfrm>
            <a:off x="130369" y="6325075"/>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5" name="Imagen 14" descr="Dibujo con letras&#10;&#10;Descripción generada automáticamente con confianza media">
            <a:extLst>
              <a:ext uri="{FF2B5EF4-FFF2-40B4-BE49-F238E27FC236}">
                <a16:creationId xmlns:a16="http://schemas.microsoft.com/office/drawing/2014/main" id="{4BA3F459-8333-7095-8D73-447CB84621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311533"/>
            <a:ext cx="1645105" cy="488748"/>
          </a:xfrm>
          <a:prstGeom prst="rect">
            <a:avLst/>
          </a:prstGeom>
        </p:spPr>
      </p:pic>
      <p:pic>
        <p:nvPicPr>
          <p:cNvPr id="16" name="Imagen 15" descr="Icono&#10;&#10;Descripción generada automáticamente">
            <a:extLst>
              <a:ext uri="{FF2B5EF4-FFF2-40B4-BE49-F238E27FC236}">
                <a16:creationId xmlns:a16="http://schemas.microsoft.com/office/drawing/2014/main" id="{BC5A88D3-A340-0D8E-111B-08220B42FDD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5000"/>
                    </a14:imgEffect>
                  </a14:imgLayer>
                </a14:imgProps>
              </a:ext>
            </a:extLst>
          </a:blip>
          <a:stretch>
            <a:fillRect/>
          </a:stretch>
        </p:blipFill>
        <p:spPr>
          <a:xfrm>
            <a:off x="10027556" y="6157136"/>
            <a:ext cx="798046" cy="798046"/>
          </a:xfrm>
          <a:prstGeom prst="rect">
            <a:avLst/>
          </a:prstGeom>
        </p:spPr>
      </p:pic>
      <p:sp>
        <p:nvSpPr>
          <p:cNvPr id="23" name="CuadroTexto 22">
            <a:extLst>
              <a:ext uri="{FF2B5EF4-FFF2-40B4-BE49-F238E27FC236}">
                <a16:creationId xmlns:a16="http://schemas.microsoft.com/office/drawing/2014/main" id="{2F2DE5C3-FF18-710B-91FD-BDC279C929EE}"/>
              </a:ext>
            </a:extLst>
          </p:cNvPr>
          <p:cNvSpPr txBox="1"/>
          <p:nvPr/>
        </p:nvSpPr>
        <p:spPr>
          <a:xfrm>
            <a:off x="1499239" y="1001987"/>
            <a:ext cx="6908723" cy="769441"/>
          </a:xfrm>
          <a:prstGeom prst="rect">
            <a:avLst/>
          </a:prstGeom>
          <a:noFill/>
        </p:spPr>
        <p:txBody>
          <a:bodyPr wrap="square" rtlCol="0">
            <a:spAutoFit/>
          </a:bodyPr>
          <a:lstStyle/>
          <a:p>
            <a:r>
              <a:rPr lang="es-ES" sz="4400" b="1" dirty="0" err="1">
                <a:latin typeface="Avenir Next Demi Bold" panose="020B0503020202020204" pitchFamily="34" charset="0"/>
              </a:rPr>
              <a:t>Assignment</a:t>
            </a:r>
            <a:endParaRPr lang="es-ES" sz="4400" b="1" dirty="0">
              <a:latin typeface="Avenir Next Demi Bold" panose="020B0503020202020204" pitchFamily="34" charset="0"/>
            </a:endParaRPr>
          </a:p>
        </p:txBody>
      </p:sp>
      <p:sp>
        <p:nvSpPr>
          <p:cNvPr id="5" name="CuadroTexto 4">
            <a:extLst>
              <a:ext uri="{FF2B5EF4-FFF2-40B4-BE49-F238E27FC236}">
                <a16:creationId xmlns:a16="http://schemas.microsoft.com/office/drawing/2014/main" id="{706B9E9B-CBE8-374B-0B9E-7A770F8FBA65}"/>
              </a:ext>
            </a:extLst>
          </p:cNvPr>
          <p:cNvSpPr txBox="1"/>
          <p:nvPr/>
        </p:nvSpPr>
        <p:spPr>
          <a:xfrm>
            <a:off x="1565888" y="2015213"/>
            <a:ext cx="2652152" cy="1569660"/>
          </a:xfrm>
          <a:prstGeom prst="rect">
            <a:avLst/>
          </a:prstGeom>
          <a:noFill/>
        </p:spPr>
        <p:txBody>
          <a:bodyPr wrap="square" rtlCol="0">
            <a:spAutoFit/>
          </a:bodyPr>
          <a:lstStyle/>
          <a:p>
            <a:r>
              <a:rPr lang="es-ES" sz="2400" dirty="0" err="1">
                <a:solidFill>
                  <a:schemeClr val="bg2">
                    <a:lumMod val="25000"/>
                  </a:schemeClr>
                </a:solidFill>
                <a:latin typeface="Avenir Next Medium" panose="020B0503020202020204" pitchFamily="34" charset="0"/>
              </a:rPr>
              <a:t>Think</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about</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the</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format</a:t>
            </a:r>
            <a:r>
              <a:rPr lang="es-ES" sz="2400" dirty="0">
                <a:solidFill>
                  <a:schemeClr val="bg2">
                    <a:lumMod val="25000"/>
                  </a:schemeClr>
                </a:solidFill>
                <a:latin typeface="Avenir Next Medium" panose="020B0503020202020204" pitchFamily="34" charset="0"/>
              </a:rPr>
              <a:t> of </a:t>
            </a:r>
            <a:r>
              <a:rPr lang="es-ES" sz="2400" dirty="0" err="1">
                <a:solidFill>
                  <a:schemeClr val="bg2">
                    <a:lumMod val="25000"/>
                  </a:schemeClr>
                </a:solidFill>
                <a:latin typeface="Avenir Next Medium" panose="020B0503020202020204" pitchFamily="34" charset="0"/>
              </a:rPr>
              <a:t>the</a:t>
            </a:r>
            <a:r>
              <a:rPr lang="es-ES" sz="2400" dirty="0">
                <a:solidFill>
                  <a:schemeClr val="bg2">
                    <a:lumMod val="25000"/>
                  </a:schemeClr>
                </a:solidFill>
                <a:latin typeface="Avenir Next Medium" panose="020B0503020202020204" pitchFamily="34" charset="0"/>
              </a:rPr>
              <a:t> Excel </a:t>
            </a:r>
            <a:r>
              <a:rPr lang="es-ES" sz="2400" dirty="0" err="1">
                <a:solidFill>
                  <a:schemeClr val="bg2">
                    <a:lumMod val="25000"/>
                  </a:schemeClr>
                </a:solidFill>
                <a:latin typeface="Avenir Next Medium" panose="020B0503020202020204" pitchFamily="34" charset="0"/>
              </a:rPr>
              <a:t>document</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for</a:t>
            </a:r>
            <a:r>
              <a:rPr lang="es-ES" sz="2400" dirty="0">
                <a:solidFill>
                  <a:schemeClr val="bg2">
                    <a:lumMod val="25000"/>
                  </a:schemeClr>
                </a:solidFill>
                <a:latin typeface="Avenir Next Medium" panose="020B0503020202020204" pitchFamily="34" charset="0"/>
              </a:rPr>
              <a:t> data </a:t>
            </a:r>
            <a:r>
              <a:rPr lang="es-ES" sz="2400" dirty="0" err="1">
                <a:solidFill>
                  <a:schemeClr val="bg2">
                    <a:lumMod val="25000"/>
                  </a:schemeClr>
                </a:solidFill>
                <a:latin typeface="Avenir Next Medium" panose="020B0503020202020204" pitchFamily="34" charset="0"/>
              </a:rPr>
              <a:t>exports</a:t>
            </a:r>
            <a:endParaRPr lang="es-ES" sz="2400" dirty="0">
              <a:solidFill>
                <a:schemeClr val="bg2">
                  <a:lumMod val="25000"/>
                </a:schemeClr>
              </a:solidFill>
              <a:latin typeface="Avenir Next Medium" panose="020B0503020202020204" pitchFamily="34" charset="0"/>
            </a:endParaRPr>
          </a:p>
        </p:txBody>
      </p:sp>
      <p:sp>
        <p:nvSpPr>
          <p:cNvPr id="6" name="CuadroTexto 5">
            <a:extLst>
              <a:ext uri="{FF2B5EF4-FFF2-40B4-BE49-F238E27FC236}">
                <a16:creationId xmlns:a16="http://schemas.microsoft.com/office/drawing/2014/main" id="{414A5290-2FAC-06CA-8B59-A79A78B4DA33}"/>
              </a:ext>
            </a:extLst>
          </p:cNvPr>
          <p:cNvSpPr txBox="1"/>
          <p:nvPr/>
        </p:nvSpPr>
        <p:spPr>
          <a:xfrm>
            <a:off x="1323308" y="4136433"/>
            <a:ext cx="3569292" cy="461665"/>
          </a:xfrm>
          <a:prstGeom prst="rect">
            <a:avLst/>
          </a:prstGeom>
          <a:noFill/>
        </p:spPr>
        <p:txBody>
          <a:bodyPr wrap="square" rtlCol="0">
            <a:spAutoFit/>
          </a:bodyPr>
          <a:lstStyle/>
          <a:p>
            <a:endParaRPr lang="es-ES" sz="2400" i="1" dirty="0">
              <a:solidFill>
                <a:schemeClr val="bg2">
                  <a:lumMod val="25000"/>
                </a:schemeClr>
              </a:solidFill>
              <a:latin typeface="Avenir Next Medium" panose="020B0503020202020204" pitchFamily="34" charset="0"/>
            </a:endParaRPr>
          </a:p>
        </p:txBody>
      </p:sp>
      <p:pic>
        <p:nvPicPr>
          <p:cNvPr id="13" name="Gráfico 12" descr="Insignia con relleno sólido">
            <a:extLst>
              <a:ext uri="{FF2B5EF4-FFF2-40B4-BE49-F238E27FC236}">
                <a16:creationId xmlns:a16="http://schemas.microsoft.com/office/drawing/2014/main" id="{8E976DCD-B4AD-80C4-8BF4-29191BA69B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228" y="436223"/>
            <a:ext cx="1201624" cy="1201624"/>
          </a:xfrm>
          <a:prstGeom prst="rect">
            <a:avLst/>
          </a:prstGeom>
        </p:spPr>
      </p:pic>
      <p:sp>
        <p:nvSpPr>
          <p:cNvPr id="18" name="Rectángulo 17">
            <a:extLst>
              <a:ext uri="{FF2B5EF4-FFF2-40B4-BE49-F238E27FC236}">
                <a16:creationId xmlns:a16="http://schemas.microsoft.com/office/drawing/2014/main" id="{7DD8E680-0461-3529-26B7-7B12F4503BC9}"/>
              </a:ext>
            </a:extLst>
          </p:cNvPr>
          <p:cNvSpPr/>
          <p:nvPr/>
        </p:nvSpPr>
        <p:spPr>
          <a:xfrm>
            <a:off x="4853297" y="1366522"/>
            <a:ext cx="6937903" cy="412495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 name="Imagen 19">
            <a:extLst>
              <a:ext uri="{FF2B5EF4-FFF2-40B4-BE49-F238E27FC236}">
                <a16:creationId xmlns:a16="http://schemas.microsoft.com/office/drawing/2014/main" id="{FE17F2A0-F0E9-DD3A-83DF-20E4172A462A}"/>
              </a:ext>
            </a:extLst>
          </p:cNvPr>
          <p:cNvPicPr>
            <a:picLocks noChangeAspect="1"/>
          </p:cNvPicPr>
          <p:nvPr/>
        </p:nvPicPr>
        <p:blipFill>
          <a:blip r:embed="rId9"/>
          <a:stretch>
            <a:fillRect/>
          </a:stretch>
        </p:blipFill>
        <p:spPr>
          <a:xfrm>
            <a:off x="4502627" y="1679546"/>
            <a:ext cx="6942670" cy="4363200"/>
          </a:xfrm>
          <a:prstGeom prst="rect">
            <a:avLst/>
          </a:prstGeom>
        </p:spPr>
      </p:pic>
      <p:pic>
        <p:nvPicPr>
          <p:cNvPr id="24" name="Gráfico 23" descr="Insignia 1 contorno">
            <a:extLst>
              <a:ext uri="{FF2B5EF4-FFF2-40B4-BE49-F238E27FC236}">
                <a16:creationId xmlns:a16="http://schemas.microsoft.com/office/drawing/2014/main" id="{D4430057-A93A-C562-D537-72A3C78955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4840" y="1861748"/>
            <a:ext cx="914400" cy="914400"/>
          </a:xfrm>
          <a:prstGeom prst="rect">
            <a:avLst/>
          </a:prstGeom>
        </p:spPr>
      </p:pic>
      <p:pic>
        <p:nvPicPr>
          <p:cNvPr id="26" name="Gráfico 25" descr="Insignia contorno">
            <a:extLst>
              <a:ext uri="{FF2B5EF4-FFF2-40B4-BE49-F238E27FC236}">
                <a16:creationId xmlns:a16="http://schemas.microsoft.com/office/drawing/2014/main" id="{4CDC753C-49BB-BB93-BAA3-27602F3B00A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4840" y="3801350"/>
            <a:ext cx="914400" cy="914400"/>
          </a:xfrm>
          <a:prstGeom prst="rect">
            <a:avLst/>
          </a:prstGeom>
        </p:spPr>
      </p:pic>
      <p:sp>
        <p:nvSpPr>
          <p:cNvPr id="27" name="CuadroTexto 26">
            <a:extLst>
              <a:ext uri="{FF2B5EF4-FFF2-40B4-BE49-F238E27FC236}">
                <a16:creationId xmlns:a16="http://schemas.microsoft.com/office/drawing/2014/main" id="{75575A8D-9E2C-7B8C-482E-E295ABFBC1EA}"/>
              </a:ext>
            </a:extLst>
          </p:cNvPr>
          <p:cNvSpPr txBox="1"/>
          <p:nvPr/>
        </p:nvSpPr>
        <p:spPr>
          <a:xfrm>
            <a:off x="1516487" y="3976181"/>
            <a:ext cx="3026875" cy="1938992"/>
          </a:xfrm>
          <a:prstGeom prst="rect">
            <a:avLst/>
          </a:prstGeom>
          <a:noFill/>
        </p:spPr>
        <p:txBody>
          <a:bodyPr wrap="square" rtlCol="0">
            <a:spAutoFit/>
          </a:bodyPr>
          <a:lstStyle/>
          <a:p>
            <a:r>
              <a:rPr lang="es-ES" sz="2400" dirty="0" err="1">
                <a:solidFill>
                  <a:schemeClr val="bg2">
                    <a:lumMod val="25000"/>
                  </a:schemeClr>
                </a:solidFill>
                <a:latin typeface="Avenir Next Medium" panose="020B0503020202020204" pitchFamily="34" charset="0"/>
              </a:rPr>
              <a:t>Think</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which</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format</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is</a:t>
            </a:r>
            <a:r>
              <a:rPr lang="es-ES" sz="2400" dirty="0">
                <a:solidFill>
                  <a:schemeClr val="bg2">
                    <a:lumMod val="25000"/>
                  </a:schemeClr>
                </a:solidFill>
                <a:latin typeface="Avenir Next Medium" panose="020B0503020202020204" pitchFamily="34" charset="0"/>
              </a:rPr>
              <a:t> a </a:t>
            </a:r>
            <a:r>
              <a:rPr lang="es-ES" sz="2400" dirty="0" err="1">
                <a:solidFill>
                  <a:schemeClr val="bg2">
                    <a:lumMod val="25000"/>
                  </a:schemeClr>
                </a:solidFill>
                <a:latin typeface="Avenir Next Medium" panose="020B0503020202020204" pitchFamily="34" charset="0"/>
              </a:rPr>
              <a:t>better</a:t>
            </a:r>
            <a:r>
              <a:rPr lang="es-ES" sz="2400" dirty="0">
                <a:solidFill>
                  <a:schemeClr val="bg2">
                    <a:lumMod val="25000"/>
                  </a:schemeClr>
                </a:solidFill>
                <a:latin typeface="Avenir Next Medium" panose="020B0503020202020204" pitchFamily="34" charset="0"/>
              </a:rPr>
              <a:t> match </a:t>
            </a:r>
            <a:r>
              <a:rPr lang="es-ES" sz="2400" dirty="0" err="1">
                <a:solidFill>
                  <a:schemeClr val="bg2">
                    <a:lumMod val="25000"/>
                  </a:schemeClr>
                </a:solidFill>
                <a:latin typeface="Avenir Next Medium" panose="020B0503020202020204" pitchFamily="34" charset="0"/>
              </a:rPr>
              <a:t>for</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the</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task</a:t>
            </a:r>
            <a:r>
              <a:rPr lang="es-ES" sz="2400" dirty="0">
                <a:solidFill>
                  <a:schemeClr val="bg2">
                    <a:lumMod val="25000"/>
                  </a:schemeClr>
                </a:solidFill>
                <a:latin typeface="Avenir Next Medium" panose="020B0503020202020204" pitchFamily="34" charset="0"/>
              </a:rPr>
              <a:t> at </a:t>
            </a:r>
            <a:r>
              <a:rPr lang="es-ES" sz="2400" dirty="0" err="1">
                <a:solidFill>
                  <a:schemeClr val="bg2">
                    <a:lumMod val="25000"/>
                  </a:schemeClr>
                </a:solidFill>
                <a:latin typeface="Avenir Next Medium" panose="020B0503020202020204" pitchFamily="34" charset="0"/>
              </a:rPr>
              <a:t>hand</a:t>
            </a:r>
            <a:r>
              <a:rPr lang="es-ES" sz="2400" dirty="0">
                <a:solidFill>
                  <a:schemeClr val="bg2">
                    <a:lumMod val="25000"/>
                  </a:schemeClr>
                </a:solidFill>
                <a:latin typeface="Avenir Next Medium" panose="020B0503020202020204" pitchFamily="34" charset="0"/>
              </a:rPr>
              <a:t> and </a:t>
            </a:r>
            <a:r>
              <a:rPr lang="es-ES" sz="2400" dirty="0" err="1">
                <a:solidFill>
                  <a:schemeClr val="bg2">
                    <a:lumMod val="25000"/>
                  </a:schemeClr>
                </a:solidFill>
                <a:latin typeface="Avenir Next Medium" panose="020B0503020202020204" pitchFamily="34" charset="0"/>
              </a:rPr>
              <a:t>adapt</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your</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search</a:t>
            </a:r>
            <a:r>
              <a:rPr lang="es-ES" sz="2400" dirty="0">
                <a:solidFill>
                  <a:schemeClr val="bg2">
                    <a:lumMod val="25000"/>
                  </a:schemeClr>
                </a:solidFill>
                <a:latin typeface="Avenir Next Medium" panose="020B0503020202020204" pitchFamily="34" charset="0"/>
              </a:rPr>
              <a:t> </a:t>
            </a:r>
            <a:r>
              <a:rPr lang="es-ES" sz="2400" dirty="0" err="1">
                <a:solidFill>
                  <a:schemeClr val="bg2">
                    <a:lumMod val="25000"/>
                  </a:schemeClr>
                </a:solidFill>
                <a:latin typeface="Avenir Next Medium" panose="020B0503020202020204" pitchFamily="34" charset="0"/>
              </a:rPr>
              <a:t>queries</a:t>
            </a:r>
            <a:endParaRPr lang="es-ES" sz="2400" dirty="0">
              <a:solidFill>
                <a:schemeClr val="bg2">
                  <a:lumMod val="25000"/>
                </a:schemeClr>
              </a:solidFill>
              <a:latin typeface="Avenir Next Medium" panose="020B0503020202020204" pitchFamily="34" charset="0"/>
            </a:endParaRPr>
          </a:p>
        </p:txBody>
      </p:sp>
    </p:spTree>
    <p:extLst>
      <p:ext uri="{BB962C8B-B14F-4D97-AF65-F5344CB8AC3E}">
        <p14:creationId xmlns:p14="http://schemas.microsoft.com/office/powerpoint/2010/main" val="106439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A6F9">
            <a:alpha val="40039"/>
          </a:srgb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68D4C3-67F1-63B8-EC1D-104EC761FCA2}"/>
              </a:ext>
            </a:extLst>
          </p:cNvPr>
          <p:cNvSpPr>
            <a:spLocks noGrp="1"/>
          </p:cNvSpPr>
          <p:nvPr>
            <p:ph type="ctrTitle"/>
          </p:nvPr>
        </p:nvSpPr>
        <p:spPr>
          <a:xfrm>
            <a:off x="478238" y="1656932"/>
            <a:ext cx="4556293" cy="3937321"/>
          </a:xfrm>
        </p:spPr>
        <p:txBody>
          <a:bodyPr/>
          <a:lstStyle/>
          <a:p>
            <a:pPr algn="just"/>
            <a:r>
              <a:rPr lang="es-ES" sz="6600" b="1" dirty="0">
                <a:solidFill>
                  <a:schemeClr val="bg2">
                    <a:lumMod val="25000"/>
                  </a:schemeClr>
                </a:solidFill>
                <a:latin typeface="Avenir Next" panose="020B0503020202020204" pitchFamily="34" charset="0"/>
                <a:cs typeface="Calibri" panose="020F0502020204030204" pitchFamily="34" charset="0"/>
              </a:rPr>
              <a:t>Data </a:t>
            </a:r>
            <a:r>
              <a:rPr lang="es-ES" sz="6600" b="1" dirty="0" err="1">
                <a:solidFill>
                  <a:schemeClr val="bg2">
                    <a:lumMod val="25000"/>
                  </a:schemeClr>
                </a:solidFill>
                <a:latin typeface="Avenir Next" panose="020B0503020202020204" pitchFamily="34" charset="0"/>
                <a:cs typeface="Calibri" panose="020F0502020204030204" pitchFamily="34" charset="0"/>
              </a:rPr>
              <a:t>download</a:t>
            </a:r>
            <a:r>
              <a:rPr lang="es-ES" sz="6600" b="1" dirty="0">
                <a:solidFill>
                  <a:schemeClr val="bg2">
                    <a:lumMod val="25000"/>
                  </a:schemeClr>
                </a:solidFill>
                <a:latin typeface="Avenir Next" panose="020B0503020202020204" pitchFamily="34" charset="0"/>
                <a:cs typeface="Calibri" panose="020F0502020204030204" pitchFamily="34" charset="0"/>
              </a:rPr>
              <a:t> </a:t>
            </a:r>
            <a:r>
              <a:rPr lang="es-ES" sz="6600" b="1" dirty="0" err="1">
                <a:solidFill>
                  <a:schemeClr val="bg2">
                    <a:lumMod val="25000"/>
                  </a:schemeClr>
                </a:solidFill>
                <a:latin typeface="Avenir Next" panose="020B0503020202020204" pitchFamily="34" charset="0"/>
                <a:cs typeface="Calibri" panose="020F0502020204030204" pitchFamily="34" charset="0"/>
              </a:rPr>
              <a:t>format</a:t>
            </a:r>
            <a:r>
              <a:rPr lang="es-ES" sz="6600" b="1" dirty="0">
                <a:solidFill>
                  <a:schemeClr val="bg2">
                    <a:lumMod val="25000"/>
                  </a:schemeClr>
                </a:solidFill>
                <a:latin typeface="Avenir Next" panose="020B0503020202020204" pitchFamily="34" charset="0"/>
                <a:cs typeface="Calibri" panose="020F0502020204030204" pitchFamily="34" charset="0"/>
              </a:rPr>
              <a:t> at TERAIN</a:t>
            </a:r>
          </a:p>
        </p:txBody>
      </p:sp>
      <p:sp>
        <p:nvSpPr>
          <p:cNvPr id="17" name="CuadroTexto 16">
            <a:extLst>
              <a:ext uri="{FF2B5EF4-FFF2-40B4-BE49-F238E27FC236}">
                <a16:creationId xmlns:a16="http://schemas.microsoft.com/office/drawing/2014/main" id="{3F30E449-221B-BD06-F269-815A488FDF86}"/>
              </a:ext>
            </a:extLst>
          </p:cNvPr>
          <p:cNvSpPr txBox="1"/>
          <p:nvPr/>
        </p:nvSpPr>
        <p:spPr>
          <a:xfrm>
            <a:off x="148802" y="6303317"/>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8" name="Imagen 17" descr="Dibujo con letras&#10;&#10;Descripción generada automáticamente con confianza media">
            <a:extLst>
              <a:ext uri="{FF2B5EF4-FFF2-40B4-BE49-F238E27FC236}">
                <a16:creationId xmlns:a16="http://schemas.microsoft.com/office/drawing/2014/main" id="{A7B46546-3BCA-786F-97AF-1C5CC9CA6F4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83000"/>
                    </a14:imgEffect>
                  </a14:imgLayer>
                </a14:imgProps>
              </a:ext>
            </a:extLst>
          </a:blip>
          <a:stretch>
            <a:fillRect/>
          </a:stretch>
        </p:blipFill>
        <p:spPr>
          <a:xfrm>
            <a:off x="10546895" y="6289775"/>
            <a:ext cx="1645105" cy="488748"/>
          </a:xfrm>
          <a:prstGeom prst="rect">
            <a:avLst/>
          </a:prstGeom>
        </p:spPr>
      </p:pic>
      <p:pic>
        <p:nvPicPr>
          <p:cNvPr id="19" name="Imagen 18" descr="Icono&#10;&#10;Descripción generada automáticamente">
            <a:extLst>
              <a:ext uri="{FF2B5EF4-FFF2-40B4-BE49-F238E27FC236}">
                <a16:creationId xmlns:a16="http://schemas.microsoft.com/office/drawing/2014/main" id="{E0EE18C3-CD6A-FA5F-459F-0D1EEAF8EFB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72000"/>
                    </a14:imgEffect>
                  </a14:imgLayer>
                </a14:imgProps>
              </a:ext>
            </a:extLst>
          </a:blip>
          <a:stretch>
            <a:fillRect/>
          </a:stretch>
        </p:blipFill>
        <p:spPr>
          <a:xfrm>
            <a:off x="9995472" y="6135126"/>
            <a:ext cx="798046" cy="798046"/>
          </a:xfrm>
          <a:prstGeom prst="rect">
            <a:avLst/>
          </a:prstGeom>
        </p:spPr>
      </p:pic>
      <p:pic>
        <p:nvPicPr>
          <p:cNvPr id="12" name="Gráfico 11" descr="Insignia 3 con relleno sólido">
            <a:extLst>
              <a:ext uri="{FF2B5EF4-FFF2-40B4-BE49-F238E27FC236}">
                <a16:creationId xmlns:a16="http://schemas.microsoft.com/office/drawing/2014/main" id="{C21DFB65-FB59-7116-1E62-B6B2F888EB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2092" y="502809"/>
            <a:ext cx="1198800" cy="1198800"/>
          </a:xfrm>
          <a:prstGeom prst="rect">
            <a:avLst/>
          </a:prstGeom>
        </p:spPr>
      </p:pic>
      <p:sp>
        <p:nvSpPr>
          <p:cNvPr id="7" name="Rectángulo 6">
            <a:extLst>
              <a:ext uri="{FF2B5EF4-FFF2-40B4-BE49-F238E27FC236}">
                <a16:creationId xmlns:a16="http://schemas.microsoft.com/office/drawing/2014/main" id="{91324778-BE93-F902-3B11-90CBAEBB1CBA}"/>
              </a:ext>
            </a:extLst>
          </p:cNvPr>
          <p:cNvSpPr/>
          <p:nvPr/>
        </p:nvSpPr>
        <p:spPr>
          <a:xfrm>
            <a:off x="5483244" y="1365709"/>
            <a:ext cx="6556207" cy="3733396"/>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descr="Interfaz de usuario gráfica, Aplicación, Tabla, Excel&#10;&#10;Descripción generada automáticamente">
            <a:extLst>
              <a:ext uri="{FF2B5EF4-FFF2-40B4-BE49-F238E27FC236}">
                <a16:creationId xmlns:a16="http://schemas.microsoft.com/office/drawing/2014/main" id="{C92AF060-E935-91AF-3A65-4109FB133998}"/>
              </a:ext>
            </a:extLst>
          </p:cNvPr>
          <p:cNvPicPr>
            <a:picLocks noChangeAspect="1"/>
          </p:cNvPicPr>
          <p:nvPr/>
        </p:nvPicPr>
        <p:blipFill>
          <a:blip r:embed="rId8"/>
          <a:stretch>
            <a:fillRect/>
          </a:stretch>
        </p:blipFill>
        <p:spPr>
          <a:xfrm>
            <a:off x="5157555" y="1758895"/>
            <a:ext cx="6556207" cy="3733396"/>
          </a:xfrm>
          <a:prstGeom prst="rect">
            <a:avLst/>
          </a:prstGeom>
        </p:spPr>
      </p:pic>
    </p:spTree>
    <p:extLst>
      <p:ext uri="{BB962C8B-B14F-4D97-AF65-F5344CB8AC3E}">
        <p14:creationId xmlns:p14="http://schemas.microsoft.com/office/powerpoint/2010/main" val="29088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3355E27-CC52-F9E7-8C9B-2E80DF210BFC}"/>
              </a:ext>
            </a:extLst>
          </p:cNvPr>
          <p:cNvSpPr/>
          <p:nvPr/>
        </p:nvSpPr>
        <p:spPr>
          <a:xfrm>
            <a:off x="400800" y="462849"/>
            <a:ext cx="11390400" cy="5835600"/>
          </a:xfrm>
          <a:prstGeom prst="rect">
            <a:avLst/>
          </a:prstGeom>
          <a:solidFill>
            <a:srgbClr val="5891F8">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4" name="CuadroTexto 13">
            <a:extLst>
              <a:ext uri="{FF2B5EF4-FFF2-40B4-BE49-F238E27FC236}">
                <a16:creationId xmlns:a16="http://schemas.microsoft.com/office/drawing/2014/main" id="{D53609A0-8F8C-19BF-4917-1B149FC649B5}"/>
              </a:ext>
            </a:extLst>
          </p:cNvPr>
          <p:cNvSpPr txBox="1"/>
          <p:nvPr/>
        </p:nvSpPr>
        <p:spPr>
          <a:xfrm>
            <a:off x="130369" y="6325075"/>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5" name="Imagen 14" descr="Dibujo con letras&#10;&#10;Descripción generada automáticamente con confianza media">
            <a:extLst>
              <a:ext uri="{FF2B5EF4-FFF2-40B4-BE49-F238E27FC236}">
                <a16:creationId xmlns:a16="http://schemas.microsoft.com/office/drawing/2014/main" id="{4BA3F459-8333-7095-8D73-447CB84621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311533"/>
            <a:ext cx="1645105" cy="488748"/>
          </a:xfrm>
          <a:prstGeom prst="rect">
            <a:avLst/>
          </a:prstGeom>
        </p:spPr>
      </p:pic>
      <p:pic>
        <p:nvPicPr>
          <p:cNvPr id="16" name="Imagen 15" descr="Icono&#10;&#10;Descripción generada automáticamente">
            <a:extLst>
              <a:ext uri="{FF2B5EF4-FFF2-40B4-BE49-F238E27FC236}">
                <a16:creationId xmlns:a16="http://schemas.microsoft.com/office/drawing/2014/main" id="{BC5A88D3-A340-0D8E-111B-08220B42FDD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5000"/>
                    </a14:imgEffect>
                  </a14:imgLayer>
                </a14:imgProps>
              </a:ext>
            </a:extLst>
          </a:blip>
          <a:stretch>
            <a:fillRect/>
          </a:stretch>
        </p:blipFill>
        <p:spPr>
          <a:xfrm>
            <a:off x="10027556" y="6157136"/>
            <a:ext cx="798046" cy="798046"/>
          </a:xfrm>
          <a:prstGeom prst="rect">
            <a:avLst/>
          </a:prstGeom>
        </p:spPr>
      </p:pic>
      <p:sp>
        <p:nvSpPr>
          <p:cNvPr id="17" name="Rectángulo 16">
            <a:extLst>
              <a:ext uri="{FF2B5EF4-FFF2-40B4-BE49-F238E27FC236}">
                <a16:creationId xmlns:a16="http://schemas.microsoft.com/office/drawing/2014/main" id="{4A0F1DFD-7378-FDA5-8CB4-66EF11547343}"/>
              </a:ext>
            </a:extLst>
          </p:cNvPr>
          <p:cNvSpPr/>
          <p:nvPr/>
        </p:nvSpPr>
        <p:spPr>
          <a:xfrm>
            <a:off x="677719" y="1663924"/>
            <a:ext cx="6937903" cy="436020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CuadroTexto 22">
            <a:extLst>
              <a:ext uri="{FF2B5EF4-FFF2-40B4-BE49-F238E27FC236}">
                <a16:creationId xmlns:a16="http://schemas.microsoft.com/office/drawing/2014/main" id="{2F2DE5C3-FF18-710B-91FD-BDC279C929EE}"/>
              </a:ext>
            </a:extLst>
          </p:cNvPr>
          <p:cNvSpPr txBox="1"/>
          <p:nvPr/>
        </p:nvSpPr>
        <p:spPr>
          <a:xfrm>
            <a:off x="829782" y="833872"/>
            <a:ext cx="10842465" cy="584775"/>
          </a:xfrm>
          <a:prstGeom prst="rect">
            <a:avLst/>
          </a:prstGeom>
          <a:noFill/>
        </p:spPr>
        <p:txBody>
          <a:bodyPr wrap="square" rtlCol="0">
            <a:spAutoFit/>
          </a:bodyPr>
          <a:lstStyle/>
          <a:p>
            <a:r>
              <a:rPr lang="es-ES" sz="3200" b="1" dirty="0" err="1">
                <a:latin typeface="Avenir Next Demi Bold" panose="020B0503020202020204" pitchFamily="34" charset="0"/>
              </a:rPr>
              <a:t>This</a:t>
            </a:r>
            <a:r>
              <a:rPr lang="es-ES" sz="3200" b="1" dirty="0">
                <a:latin typeface="Avenir Next Demi Bold" panose="020B0503020202020204" pitchFamily="34" charset="0"/>
              </a:rPr>
              <a:t> </a:t>
            </a:r>
            <a:r>
              <a:rPr lang="es-ES" sz="3200" b="1" dirty="0" err="1">
                <a:latin typeface="Avenir Next Demi Bold" panose="020B0503020202020204" pitchFamily="34" charset="0"/>
              </a:rPr>
              <a:t>is</a:t>
            </a:r>
            <a:r>
              <a:rPr lang="es-ES" sz="3200" b="1" dirty="0">
                <a:latin typeface="Avenir Next Demi Bold" panose="020B0503020202020204" pitchFamily="34" charset="0"/>
              </a:rPr>
              <a:t> </a:t>
            </a:r>
            <a:r>
              <a:rPr lang="es-ES" sz="3200" b="1" dirty="0" err="1">
                <a:latin typeface="Avenir Next Demi Bold" panose="020B0503020202020204" pitchFamily="34" charset="0"/>
              </a:rPr>
              <a:t>what</a:t>
            </a:r>
            <a:r>
              <a:rPr lang="es-ES" sz="3200" b="1" dirty="0">
                <a:latin typeface="Avenir Next Demi Bold" panose="020B0503020202020204" pitchFamily="34" charset="0"/>
              </a:rPr>
              <a:t> </a:t>
            </a:r>
            <a:r>
              <a:rPr lang="es-ES" sz="3200" b="1" dirty="0" err="1">
                <a:latin typeface="Avenir Next Demi Bold" panose="020B0503020202020204" pitchFamily="34" charset="0"/>
              </a:rPr>
              <a:t>an</a:t>
            </a:r>
            <a:r>
              <a:rPr lang="es-ES" sz="3200" b="1" dirty="0">
                <a:latin typeface="Avenir Next Demi Bold" panose="020B0503020202020204" pitchFamily="34" charset="0"/>
              </a:rPr>
              <a:t> </a:t>
            </a:r>
            <a:r>
              <a:rPr lang="es-ES" sz="3200" b="1" dirty="0" err="1">
                <a:latin typeface="Avenir Next Demi Bold" panose="020B0503020202020204" pitchFamily="34" charset="0"/>
              </a:rPr>
              <a:t>export</a:t>
            </a:r>
            <a:r>
              <a:rPr lang="es-ES" sz="3200" b="1" dirty="0">
                <a:latin typeface="Avenir Next Demi Bold" panose="020B0503020202020204" pitchFamily="34" charset="0"/>
              </a:rPr>
              <a:t> of </a:t>
            </a:r>
            <a:r>
              <a:rPr lang="es-ES" sz="3200" b="1" dirty="0" err="1">
                <a:latin typeface="Avenir Next Demi Bold" panose="020B0503020202020204" pitchFamily="34" charset="0"/>
              </a:rPr>
              <a:t>multiple</a:t>
            </a:r>
            <a:r>
              <a:rPr lang="es-ES" sz="3200" b="1" dirty="0">
                <a:latin typeface="Avenir Next Demi Bold" panose="020B0503020202020204" pitchFamily="34" charset="0"/>
              </a:rPr>
              <a:t> data </a:t>
            </a:r>
            <a:r>
              <a:rPr lang="es-ES" sz="3200" b="1" dirty="0" err="1">
                <a:latin typeface="Avenir Next Demi Bold" panose="020B0503020202020204" pitchFamily="34" charset="0"/>
              </a:rPr>
              <a:t>items</a:t>
            </a:r>
            <a:r>
              <a:rPr lang="es-ES" sz="3200" b="1" dirty="0">
                <a:latin typeface="Avenir Next Demi Bold" panose="020B0503020202020204" pitchFamily="34" charset="0"/>
              </a:rPr>
              <a:t> looks </a:t>
            </a:r>
            <a:r>
              <a:rPr lang="es-ES" sz="3200" b="1" dirty="0" err="1">
                <a:latin typeface="Avenir Next Demi Bold" panose="020B0503020202020204" pitchFamily="34" charset="0"/>
              </a:rPr>
              <a:t>like</a:t>
            </a:r>
            <a:endParaRPr lang="es-ES" sz="3200" b="1" dirty="0">
              <a:latin typeface="Avenir Next Demi Bold" panose="020B0503020202020204" pitchFamily="34" charset="0"/>
            </a:endParaRPr>
          </a:p>
        </p:txBody>
      </p:sp>
      <p:sp>
        <p:nvSpPr>
          <p:cNvPr id="8" name="CuadroTexto 7">
            <a:extLst>
              <a:ext uri="{FF2B5EF4-FFF2-40B4-BE49-F238E27FC236}">
                <a16:creationId xmlns:a16="http://schemas.microsoft.com/office/drawing/2014/main" id="{AD933503-65AA-DACB-8207-685BEE49FA76}"/>
              </a:ext>
            </a:extLst>
          </p:cNvPr>
          <p:cNvSpPr txBox="1"/>
          <p:nvPr/>
        </p:nvSpPr>
        <p:spPr>
          <a:xfrm>
            <a:off x="8114902" y="1824367"/>
            <a:ext cx="3025833" cy="400110"/>
          </a:xfrm>
          <a:prstGeom prst="rect">
            <a:avLst/>
          </a:prstGeom>
          <a:noFill/>
        </p:spPr>
        <p:txBody>
          <a:bodyPr wrap="square" rtlCol="0">
            <a:spAutoFit/>
          </a:bodyPr>
          <a:lstStyle/>
          <a:p>
            <a:r>
              <a:rPr lang="es-ES" sz="2000" dirty="0" err="1">
                <a:solidFill>
                  <a:schemeClr val="bg2">
                    <a:lumMod val="25000"/>
                  </a:schemeClr>
                </a:solidFill>
                <a:latin typeface="Avenir Next Medium" panose="020B0503020202020204" pitchFamily="34" charset="0"/>
              </a:rPr>
              <a:t>One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sheet</a:t>
            </a:r>
            <a:r>
              <a:rPr lang="es-ES" sz="2000" dirty="0">
                <a:solidFill>
                  <a:schemeClr val="bg2">
                    <a:lumMod val="25000"/>
                  </a:schemeClr>
                </a:solidFill>
                <a:latin typeface="Avenir Next Medium" panose="020B0503020202020204" pitchFamily="34" charset="0"/>
              </a:rPr>
              <a:t> per </a:t>
            </a:r>
            <a:r>
              <a:rPr lang="es-ES" sz="2000" dirty="0" err="1">
                <a:solidFill>
                  <a:schemeClr val="bg2">
                    <a:lumMod val="25000"/>
                  </a:schemeClr>
                </a:solidFill>
                <a:latin typeface="Avenir Next Medium" panose="020B0503020202020204" pitchFamily="34" charset="0"/>
              </a:rPr>
              <a:t>index</a:t>
            </a:r>
            <a:endParaRPr lang="es-ES" sz="2000" dirty="0">
              <a:solidFill>
                <a:schemeClr val="bg2">
                  <a:lumMod val="25000"/>
                </a:schemeClr>
              </a:solidFill>
              <a:latin typeface="Avenir Next Medium" panose="020B0503020202020204" pitchFamily="34" charset="0"/>
            </a:endParaRPr>
          </a:p>
        </p:txBody>
      </p:sp>
      <p:pic>
        <p:nvPicPr>
          <p:cNvPr id="19" name="Gráfico 18" descr="Insignia 1 contorno">
            <a:extLst>
              <a:ext uri="{FF2B5EF4-FFF2-40B4-BE49-F238E27FC236}">
                <a16:creationId xmlns:a16="http://schemas.microsoft.com/office/drawing/2014/main" id="{C60AC4C1-9D49-AFCD-8BBB-4D672E45DA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3745" y="4291874"/>
            <a:ext cx="434432" cy="434432"/>
          </a:xfrm>
          <a:prstGeom prst="rect">
            <a:avLst/>
          </a:prstGeom>
        </p:spPr>
      </p:pic>
      <p:pic>
        <p:nvPicPr>
          <p:cNvPr id="20" name="Gráfico 19" descr="Insignia contorno">
            <a:extLst>
              <a:ext uri="{FF2B5EF4-FFF2-40B4-BE49-F238E27FC236}">
                <a16:creationId xmlns:a16="http://schemas.microsoft.com/office/drawing/2014/main" id="{855F944D-3993-3108-F586-49F4CFB7BE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59437" y="4905477"/>
            <a:ext cx="434432" cy="434081"/>
          </a:xfrm>
          <a:prstGeom prst="rect">
            <a:avLst/>
          </a:prstGeom>
        </p:spPr>
      </p:pic>
      <p:pic>
        <p:nvPicPr>
          <p:cNvPr id="21" name="Gráfico 20" descr="Insignia 3 contorno">
            <a:extLst>
              <a:ext uri="{FF2B5EF4-FFF2-40B4-BE49-F238E27FC236}">
                <a16:creationId xmlns:a16="http://schemas.microsoft.com/office/drawing/2014/main" id="{C4A8FC89-B7FF-9216-1A6C-72EC80510E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59437" y="5473982"/>
            <a:ext cx="434432" cy="434432"/>
          </a:xfrm>
          <a:prstGeom prst="rect">
            <a:avLst/>
          </a:prstGeom>
        </p:spPr>
      </p:pic>
      <p:pic>
        <p:nvPicPr>
          <p:cNvPr id="5" name="Imagen 4">
            <a:extLst>
              <a:ext uri="{FF2B5EF4-FFF2-40B4-BE49-F238E27FC236}">
                <a16:creationId xmlns:a16="http://schemas.microsoft.com/office/drawing/2014/main" id="{0C40B080-4EAF-8855-CF3B-153DDC75BEB1}"/>
              </a:ext>
            </a:extLst>
          </p:cNvPr>
          <p:cNvPicPr>
            <a:picLocks noChangeAspect="1"/>
          </p:cNvPicPr>
          <p:nvPr/>
        </p:nvPicPr>
        <p:blipFill>
          <a:blip r:embed="rId13"/>
          <a:stretch>
            <a:fillRect/>
          </a:stretch>
        </p:blipFill>
        <p:spPr>
          <a:xfrm>
            <a:off x="1002951" y="1413421"/>
            <a:ext cx="6937903" cy="4360204"/>
          </a:xfrm>
          <a:prstGeom prst="rect">
            <a:avLst/>
          </a:prstGeom>
        </p:spPr>
      </p:pic>
      <p:sp>
        <p:nvSpPr>
          <p:cNvPr id="6" name="CuadroTexto 5">
            <a:extLst>
              <a:ext uri="{FF2B5EF4-FFF2-40B4-BE49-F238E27FC236}">
                <a16:creationId xmlns:a16="http://schemas.microsoft.com/office/drawing/2014/main" id="{65B481EB-363D-3413-7EE9-800E649A2116}"/>
              </a:ext>
            </a:extLst>
          </p:cNvPr>
          <p:cNvSpPr txBox="1"/>
          <p:nvPr/>
        </p:nvSpPr>
        <p:spPr>
          <a:xfrm>
            <a:off x="8114902" y="2630197"/>
            <a:ext cx="3025833" cy="1015663"/>
          </a:xfrm>
          <a:prstGeom prst="rect">
            <a:avLst/>
          </a:prstGeom>
          <a:noFill/>
        </p:spPr>
        <p:txBody>
          <a:bodyPr wrap="square" rtlCol="0">
            <a:spAutoFit/>
          </a:bodyPr>
          <a:lstStyle/>
          <a:p>
            <a:r>
              <a:rPr lang="es-ES" sz="2000" dirty="0" err="1">
                <a:solidFill>
                  <a:schemeClr val="bg2">
                    <a:lumMod val="25000"/>
                  </a:schemeClr>
                </a:solidFill>
                <a:latin typeface="Avenir Next Medium" panose="020B0503020202020204" pitchFamily="34" charset="0"/>
              </a:rPr>
              <a:t>The</a:t>
            </a:r>
            <a:r>
              <a:rPr lang="es-ES" sz="2000" dirty="0">
                <a:solidFill>
                  <a:schemeClr val="bg2">
                    <a:lumMod val="25000"/>
                  </a:schemeClr>
                </a:solidFill>
                <a:latin typeface="Avenir Next Medium" panose="020B0503020202020204" pitchFamily="34" charset="0"/>
              </a:rPr>
              <a:t> scores of </a:t>
            </a:r>
            <a:r>
              <a:rPr lang="es-ES" sz="2000" dirty="0" err="1">
                <a:solidFill>
                  <a:schemeClr val="bg2">
                    <a:lumMod val="25000"/>
                  </a:schemeClr>
                </a:solidFill>
                <a:latin typeface="Avenir Next Medium" panose="020B0503020202020204" pitchFamily="34" charset="0"/>
              </a:rPr>
              <a:t>all</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the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selected</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items</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aggregated</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by</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index</a:t>
            </a:r>
            <a:endParaRPr lang="es-ES" sz="2000" dirty="0">
              <a:solidFill>
                <a:schemeClr val="bg2">
                  <a:lumMod val="25000"/>
                </a:schemeClr>
              </a:solidFill>
              <a:latin typeface="Avenir Next Medium" panose="020B0503020202020204" pitchFamily="34" charset="0"/>
            </a:endParaRPr>
          </a:p>
        </p:txBody>
      </p:sp>
      <p:sp>
        <p:nvSpPr>
          <p:cNvPr id="10" name="CuadroTexto 9">
            <a:extLst>
              <a:ext uri="{FF2B5EF4-FFF2-40B4-BE49-F238E27FC236}">
                <a16:creationId xmlns:a16="http://schemas.microsoft.com/office/drawing/2014/main" id="{9CDA46CE-EF9A-465D-6558-CED1F94FD7C6}"/>
              </a:ext>
            </a:extLst>
          </p:cNvPr>
          <p:cNvSpPr txBox="1"/>
          <p:nvPr/>
        </p:nvSpPr>
        <p:spPr>
          <a:xfrm>
            <a:off x="8114902" y="3885834"/>
            <a:ext cx="3025833" cy="1631216"/>
          </a:xfrm>
          <a:prstGeom prst="rect">
            <a:avLst/>
          </a:prstGeom>
          <a:noFill/>
        </p:spPr>
        <p:txBody>
          <a:bodyPr wrap="square" rtlCol="0">
            <a:spAutoFit/>
          </a:bodyPr>
          <a:lstStyle/>
          <a:p>
            <a:r>
              <a:rPr lang="es-ES" sz="2000" dirty="0" err="1">
                <a:solidFill>
                  <a:schemeClr val="bg2">
                    <a:lumMod val="25000"/>
                  </a:schemeClr>
                </a:solidFill>
                <a:latin typeface="Avenir Next Medium" panose="020B0503020202020204" pitchFamily="34" charset="0"/>
              </a:rPr>
              <a:t>Large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quantities</a:t>
            </a:r>
            <a:r>
              <a:rPr lang="es-ES" sz="2000" dirty="0">
                <a:solidFill>
                  <a:schemeClr val="bg2">
                    <a:lumMod val="25000"/>
                  </a:schemeClr>
                </a:solidFill>
                <a:latin typeface="Avenir Next Medium" panose="020B0503020202020204" pitchFamily="34" charset="0"/>
              </a:rPr>
              <a:t> of </a:t>
            </a:r>
            <a:r>
              <a:rPr lang="es-ES" sz="2000" dirty="0" err="1">
                <a:solidFill>
                  <a:schemeClr val="bg2">
                    <a:lumMod val="25000"/>
                  </a:schemeClr>
                </a:solidFill>
                <a:latin typeface="Avenir Next Medium" panose="020B0503020202020204" pitchFamily="34" charset="0"/>
              </a:rPr>
              <a:t>sheets</a:t>
            </a:r>
            <a:r>
              <a:rPr lang="es-ES" sz="2000" dirty="0">
                <a:solidFill>
                  <a:schemeClr val="bg2">
                    <a:lumMod val="25000"/>
                  </a:schemeClr>
                </a:solidFill>
                <a:latin typeface="Avenir Next Medium" panose="020B0503020202020204" pitchFamily="34" charset="0"/>
              </a:rPr>
              <a:t> in </a:t>
            </a:r>
            <a:r>
              <a:rPr lang="es-ES" sz="2000" dirty="0" err="1">
                <a:solidFill>
                  <a:schemeClr val="bg2">
                    <a:lumMod val="25000"/>
                  </a:schemeClr>
                </a:solidFill>
                <a:latin typeface="Avenir Next Medium" panose="020B0503020202020204" pitchFamily="34" charset="0"/>
              </a:rPr>
              <a:t>one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document</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depending</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on</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the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nº</a:t>
            </a:r>
            <a:r>
              <a:rPr lang="es-ES" sz="2000" dirty="0">
                <a:solidFill>
                  <a:schemeClr val="bg2">
                    <a:lumMod val="25000"/>
                  </a:schemeClr>
                </a:solidFill>
                <a:latin typeface="Avenir Next Medium" panose="020B0503020202020204" pitchFamily="34" charset="0"/>
              </a:rPr>
              <a:t> of scores and </a:t>
            </a:r>
            <a:r>
              <a:rPr lang="es-ES" sz="2000" dirty="0" err="1">
                <a:solidFill>
                  <a:schemeClr val="bg2">
                    <a:lumMod val="25000"/>
                  </a:schemeClr>
                </a:solidFill>
                <a:latin typeface="Avenir Next Medium" panose="020B0503020202020204" pitchFamily="34" charset="0"/>
              </a:rPr>
              <a:t>types</a:t>
            </a:r>
            <a:r>
              <a:rPr lang="es-ES" sz="2000" dirty="0">
                <a:solidFill>
                  <a:schemeClr val="bg2">
                    <a:lumMod val="25000"/>
                  </a:schemeClr>
                </a:solidFill>
                <a:latin typeface="Avenir Next Medium" panose="020B0503020202020204" pitchFamily="34" charset="0"/>
              </a:rPr>
              <a:t> of </a:t>
            </a:r>
            <a:r>
              <a:rPr lang="es-ES" sz="2000" dirty="0" err="1">
                <a:solidFill>
                  <a:schemeClr val="bg2">
                    <a:lumMod val="25000"/>
                  </a:schemeClr>
                </a:solidFill>
                <a:latin typeface="Avenir Next Medium" panose="020B0503020202020204" pitchFamily="34" charset="0"/>
              </a:rPr>
              <a:t>comparisons</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selected</a:t>
            </a:r>
            <a:endParaRPr lang="es-ES" sz="2000" dirty="0">
              <a:solidFill>
                <a:schemeClr val="bg2">
                  <a:lumMod val="25000"/>
                </a:schemeClr>
              </a:solidFill>
              <a:latin typeface="Avenir Next Medium" panose="020B0503020202020204" pitchFamily="34" charset="0"/>
            </a:endParaRPr>
          </a:p>
        </p:txBody>
      </p:sp>
    </p:spTree>
    <p:extLst>
      <p:ext uri="{BB962C8B-B14F-4D97-AF65-F5344CB8AC3E}">
        <p14:creationId xmlns:p14="http://schemas.microsoft.com/office/powerpoint/2010/main" val="241487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3355E27-CC52-F9E7-8C9B-2E80DF210BFC}"/>
              </a:ext>
            </a:extLst>
          </p:cNvPr>
          <p:cNvSpPr/>
          <p:nvPr/>
        </p:nvSpPr>
        <p:spPr>
          <a:xfrm>
            <a:off x="400800" y="462849"/>
            <a:ext cx="11390400" cy="5835600"/>
          </a:xfrm>
          <a:prstGeom prst="rect">
            <a:avLst/>
          </a:prstGeom>
          <a:solidFill>
            <a:srgbClr val="5891F8">
              <a:alpha val="7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p>
        </p:txBody>
      </p:sp>
      <p:sp>
        <p:nvSpPr>
          <p:cNvPr id="14" name="CuadroTexto 13">
            <a:extLst>
              <a:ext uri="{FF2B5EF4-FFF2-40B4-BE49-F238E27FC236}">
                <a16:creationId xmlns:a16="http://schemas.microsoft.com/office/drawing/2014/main" id="{D53609A0-8F8C-19BF-4917-1B149FC649B5}"/>
              </a:ext>
            </a:extLst>
          </p:cNvPr>
          <p:cNvSpPr txBox="1"/>
          <p:nvPr/>
        </p:nvSpPr>
        <p:spPr>
          <a:xfrm>
            <a:off x="130369" y="6325075"/>
            <a:ext cx="2499360" cy="461665"/>
          </a:xfrm>
          <a:prstGeom prst="rect">
            <a:avLst/>
          </a:prstGeom>
          <a:noFill/>
        </p:spPr>
        <p:txBody>
          <a:bodyPr wrap="square" rtlCol="0">
            <a:spAutoFit/>
          </a:bodyPr>
          <a:lstStyle/>
          <a:p>
            <a:r>
              <a:rPr lang="es-ES" sz="2400" b="1" dirty="0">
                <a:solidFill>
                  <a:schemeClr val="bg2">
                    <a:lumMod val="25000"/>
                  </a:schemeClr>
                </a:solidFill>
              </a:rPr>
              <a:t>www.terain.org</a:t>
            </a:r>
          </a:p>
        </p:txBody>
      </p:sp>
      <p:pic>
        <p:nvPicPr>
          <p:cNvPr id="15" name="Imagen 14" descr="Dibujo con letras&#10;&#10;Descripción generada automáticamente con confianza media">
            <a:extLst>
              <a:ext uri="{FF2B5EF4-FFF2-40B4-BE49-F238E27FC236}">
                <a16:creationId xmlns:a16="http://schemas.microsoft.com/office/drawing/2014/main" id="{4BA3F459-8333-7095-8D73-447CB84621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3000"/>
                    </a14:imgEffect>
                  </a14:imgLayer>
                </a14:imgProps>
              </a:ext>
            </a:extLst>
          </a:blip>
          <a:stretch>
            <a:fillRect/>
          </a:stretch>
        </p:blipFill>
        <p:spPr>
          <a:xfrm>
            <a:off x="10546895" y="6311533"/>
            <a:ext cx="1645105" cy="488748"/>
          </a:xfrm>
          <a:prstGeom prst="rect">
            <a:avLst/>
          </a:prstGeom>
        </p:spPr>
      </p:pic>
      <p:sp>
        <p:nvSpPr>
          <p:cNvPr id="17" name="Rectángulo 16">
            <a:extLst>
              <a:ext uri="{FF2B5EF4-FFF2-40B4-BE49-F238E27FC236}">
                <a16:creationId xmlns:a16="http://schemas.microsoft.com/office/drawing/2014/main" id="{4A0F1DFD-7378-FDA5-8CB4-66EF11547343}"/>
              </a:ext>
            </a:extLst>
          </p:cNvPr>
          <p:cNvSpPr/>
          <p:nvPr/>
        </p:nvSpPr>
        <p:spPr>
          <a:xfrm>
            <a:off x="829782" y="1924186"/>
            <a:ext cx="7178413" cy="40877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6" name="Imagen 15" descr="Icono&#10;&#10;Descripción generada automáticamente">
            <a:extLst>
              <a:ext uri="{FF2B5EF4-FFF2-40B4-BE49-F238E27FC236}">
                <a16:creationId xmlns:a16="http://schemas.microsoft.com/office/drawing/2014/main" id="{BC5A88D3-A340-0D8E-111B-08220B42FDD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75000"/>
                    </a14:imgEffect>
                  </a14:imgLayer>
                </a14:imgProps>
              </a:ext>
            </a:extLst>
          </a:blip>
          <a:stretch>
            <a:fillRect/>
          </a:stretch>
        </p:blipFill>
        <p:spPr>
          <a:xfrm>
            <a:off x="10027556" y="6157136"/>
            <a:ext cx="798046" cy="798046"/>
          </a:xfrm>
          <a:prstGeom prst="rect">
            <a:avLst/>
          </a:prstGeom>
        </p:spPr>
      </p:pic>
      <p:sp>
        <p:nvSpPr>
          <p:cNvPr id="23" name="CuadroTexto 22">
            <a:extLst>
              <a:ext uri="{FF2B5EF4-FFF2-40B4-BE49-F238E27FC236}">
                <a16:creationId xmlns:a16="http://schemas.microsoft.com/office/drawing/2014/main" id="{2F2DE5C3-FF18-710B-91FD-BDC279C929EE}"/>
              </a:ext>
            </a:extLst>
          </p:cNvPr>
          <p:cNvSpPr txBox="1"/>
          <p:nvPr/>
        </p:nvSpPr>
        <p:spPr>
          <a:xfrm>
            <a:off x="829782" y="833872"/>
            <a:ext cx="10842465" cy="584775"/>
          </a:xfrm>
          <a:prstGeom prst="rect">
            <a:avLst/>
          </a:prstGeom>
          <a:noFill/>
        </p:spPr>
        <p:txBody>
          <a:bodyPr wrap="square" rtlCol="0">
            <a:spAutoFit/>
          </a:bodyPr>
          <a:lstStyle/>
          <a:p>
            <a:r>
              <a:rPr lang="es-ES" sz="3200" b="1" dirty="0" err="1">
                <a:latin typeface="Avenir Next Demi Bold" panose="020B0503020202020204" pitchFamily="34" charset="0"/>
              </a:rPr>
              <a:t>This</a:t>
            </a:r>
            <a:r>
              <a:rPr lang="es-ES" sz="3200" b="1" dirty="0">
                <a:latin typeface="Avenir Next Demi Bold" panose="020B0503020202020204" pitchFamily="34" charset="0"/>
              </a:rPr>
              <a:t> </a:t>
            </a:r>
            <a:r>
              <a:rPr lang="es-ES" sz="3200" b="1" dirty="0" err="1">
                <a:latin typeface="Avenir Next Demi Bold" panose="020B0503020202020204" pitchFamily="34" charset="0"/>
              </a:rPr>
              <a:t>is</a:t>
            </a:r>
            <a:r>
              <a:rPr lang="es-ES" sz="3200" b="1" dirty="0">
                <a:latin typeface="Avenir Next Demi Bold" panose="020B0503020202020204" pitchFamily="34" charset="0"/>
              </a:rPr>
              <a:t> </a:t>
            </a:r>
            <a:r>
              <a:rPr lang="es-ES" sz="3200" b="1" dirty="0" err="1">
                <a:latin typeface="Avenir Next Demi Bold" panose="020B0503020202020204" pitchFamily="34" charset="0"/>
              </a:rPr>
              <a:t>what</a:t>
            </a:r>
            <a:r>
              <a:rPr lang="es-ES" sz="3200" b="1" dirty="0">
                <a:latin typeface="Avenir Next Demi Bold" panose="020B0503020202020204" pitchFamily="34" charset="0"/>
              </a:rPr>
              <a:t> </a:t>
            </a:r>
            <a:r>
              <a:rPr lang="es-ES" sz="3200" b="1" dirty="0" err="1">
                <a:latin typeface="Avenir Next Demi Bold" panose="020B0503020202020204" pitchFamily="34" charset="0"/>
              </a:rPr>
              <a:t>an</a:t>
            </a:r>
            <a:r>
              <a:rPr lang="es-ES" sz="3200" b="1" dirty="0">
                <a:latin typeface="Avenir Next Demi Bold" panose="020B0503020202020204" pitchFamily="34" charset="0"/>
              </a:rPr>
              <a:t> </a:t>
            </a:r>
            <a:r>
              <a:rPr lang="es-ES" sz="3200" b="1" dirty="0" err="1">
                <a:latin typeface="Avenir Next Demi Bold" panose="020B0503020202020204" pitchFamily="34" charset="0"/>
              </a:rPr>
              <a:t>export</a:t>
            </a:r>
            <a:r>
              <a:rPr lang="es-ES" sz="3200" b="1" dirty="0">
                <a:latin typeface="Avenir Next Demi Bold" panose="020B0503020202020204" pitchFamily="34" charset="0"/>
              </a:rPr>
              <a:t> of a single </a:t>
            </a:r>
            <a:r>
              <a:rPr lang="es-ES" sz="3200" b="1" dirty="0" err="1">
                <a:latin typeface="Avenir Next Demi Bold" panose="020B0503020202020204" pitchFamily="34" charset="0"/>
              </a:rPr>
              <a:t>item</a:t>
            </a:r>
            <a:r>
              <a:rPr lang="es-ES" sz="3200" b="1" dirty="0">
                <a:latin typeface="Avenir Next Demi Bold" panose="020B0503020202020204" pitchFamily="34" charset="0"/>
              </a:rPr>
              <a:t> looks </a:t>
            </a:r>
            <a:r>
              <a:rPr lang="es-ES" sz="3200" b="1" dirty="0" err="1">
                <a:latin typeface="Avenir Next Demi Bold" panose="020B0503020202020204" pitchFamily="34" charset="0"/>
              </a:rPr>
              <a:t>like</a:t>
            </a:r>
            <a:endParaRPr lang="es-ES" sz="3200" b="1" dirty="0">
              <a:latin typeface="Avenir Next Demi Bold" panose="020B0503020202020204" pitchFamily="34" charset="0"/>
            </a:endParaRPr>
          </a:p>
        </p:txBody>
      </p:sp>
      <p:sp>
        <p:nvSpPr>
          <p:cNvPr id="8" name="CuadroTexto 7">
            <a:extLst>
              <a:ext uri="{FF2B5EF4-FFF2-40B4-BE49-F238E27FC236}">
                <a16:creationId xmlns:a16="http://schemas.microsoft.com/office/drawing/2014/main" id="{AD933503-65AA-DACB-8207-685BEE49FA76}"/>
              </a:ext>
            </a:extLst>
          </p:cNvPr>
          <p:cNvSpPr txBox="1"/>
          <p:nvPr/>
        </p:nvSpPr>
        <p:spPr>
          <a:xfrm>
            <a:off x="8634973" y="2335053"/>
            <a:ext cx="2276003" cy="1015663"/>
          </a:xfrm>
          <a:prstGeom prst="rect">
            <a:avLst/>
          </a:prstGeom>
          <a:noFill/>
        </p:spPr>
        <p:txBody>
          <a:bodyPr wrap="square" rtlCol="0">
            <a:spAutoFit/>
          </a:bodyPr>
          <a:lstStyle/>
          <a:p>
            <a:r>
              <a:rPr lang="es-ES" sz="2000" dirty="0" err="1">
                <a:solidFill>
                  <a:schemeClr val="bg2">
                    <a:lumMod val="25000"/>
                  </a:schemeClr>
                </a:solidFill>
                <a:latin typeface="Avenir Next Medium" panose="020B0503020202020204" pitchFamily="34" charset="0"/>
              </a:rPr>
              <a:t>One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sheet</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with</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all</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the</a:t>
            </a:r>
            <a:r>
              <a:rPr lang="es-ES" sz="2000" dirty="0">
                <a:solidFill>
                  <a:schemeClr val="bg2">
                    <a:lumMod val="25000"/>
                  </a:schemeClr>
                </a:solidFill>
                <a:latin typeface="Avenir Next Medium" panose="020B0503020202020204" pitchFamily="34" charset="0"/>
              </a:rPr>
              <a:t> data in </a:t>
            </a:r>
            <a:r>
              <a:rPr lang="es-ES" sz="2000" dirty="0" err="1">
                <a:solidFill>
                  <a:schemeClr val="bg2">
                    <a:lumMod val="25000"/>
                  </a:schemeClr>
                </a:solidFill>
                <a:latin typeface="Avenir Next Medium" panose="020B0503020202020204" pitchFamily="34" charset="0"/>
              </a:rPr>
              <a:t>the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form</a:t>
            </a:r>
            <a:r>
              <a:rPr lang="es-ES" sz="2000" dirty="0">
                <a:solidFill>
                  <a:schemeClr val="bg2">
                    <a:lumMod val="25000"/>
                  </a:schemeClr>
                </a:solidFill>
                <a:latin typeface="Avenir Next Medium" panose="020B0503020202020204" pitchFamily="34" charset="0"/>
              </a:rPr>
              <a:t> of a chart</a:t>
            </a:r>
          </a:p>
        </p:txBody>
      </p:sp>
      <p:sp>
        <p:nvSpPr>
          <p:cNvPr id="6" name="CuadroTexto 5">
            <a:extLst>
              <a:ext uri="{FF2B5EF4-FFF2-40B4-BE49-F238E27FC236}">
                <a16:creationId xmlns:a16="http://schemas.microsoft.com/office/drawing/2014/main" id="{65B481EB-363D-3413-7EE9-800E649A2116}"/>
              </a:ext>
            </a:extLst>
          </p:cNvPr>
          <p:cNvSpPr txBox="1"/>
          <p:nvPr/>
        </p:nvSpPr>
        <p:spPr>
          <a:xfrm>
            <a:off x="8634973" y="3561411"/>
            <a:ext cx="2276003" cy="1938992"/>
          </a:xfrm>
          <a:prstGeom prst="rect">
            <a:avLst/>
          </a:prstGeom>
          <a:noFill/>
        </p:spPr>
        <p:txBody>
          <a:bodyPr wrap="square" rtlCol="0">
            <a:spAutoFit/>
          </a:bodyPr>
          <a:lstStyle/>
          <a:p>
            <a:r>
              <a:rPr lang="es-ES" sz="2000" dirty="0" err="1">
                <a:solidFill>
                  <a:schemeClr val="bg2">
                    <a:lumMod val="25000"/>
                  </a:schemeClr>
                </a:solidFill>
                <a:latin typeface="Avenir Next Medium" panose="020B0503020202020204" pitchFamily="34" charset="0"/>
              </a:rPr>
              <a:t>The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structure</a:t>
            </a:r>
            <a:r>
              <a:rPr lang="es-ES" sz="2000" dirty="0">
                <a:solidFill>
                  <a:schemeClr val="bg2">
                    <a:lumMod val="25000"/>
                  </a:schemeClr>
                </a:solidFill>
                <a:latin typeface="Avenir Next Medium" panose="020B0503020202020204" pitchFamily="34" charset="0"/>
              </a:rPr>
              <a:t> of </a:t>
            </a:r>
            <a:r>
              <a:rPr lang="es-ES" sz="2000" dirty="0" err="1">
                <a:solidFill>
                  <a:schemeClr val="bg2">
                    <a:lumMod val="25000"/>
                  </a:schemeClr>
                </a:solidFill>
                <a:latin typeface="Avenir Next Medium" panose="020B0503020202020204" pitchFamily="34" charset="0"/>
              </a:rPr>
              <a:t>the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search</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engine</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is</a:t>
            </a:r>
            <a:r>
              <a:rPr lang="es-ES" sz="2000" dirty="0">
                <a:solidFill>
                  <a:schemeClr val="bg2">
                    <a:lumMod val="25000"/>
                  </a:schemeClr>
                </a:solidFill>
                <a:latin typeface="Avenir Next Medium" panose="020B0503020202020204" pitchFamily="34" charset="0"/>
              </a:rPr>
              <a:t> </a:t>
            </a:r>
            <a:r>
              <a:rPr lang="es-ES" sz="2000" dirty="0" err="1">
                <a:solidFill>
                  <a:schemeClr val="bg2">
                    <a:lumMod val="25000"/>
                  </a:schemeClr>
                </a:solidFill>
                <a:latin typeface="Avenir Next Medium" panose="020B0503020202020204" pitchFamily="34" charset="0"/>
              </a:rPr>
              <a:t>reflected</a:t>
            </a:r>
            <a:r>
              <a:rPr lang="es-ES" sz="2000" dirty="0">
                <a:solidFill>
                  <a:schemeClr val="bg2">
                    <a:lumMod val="25000"/>
                  </a:schemeClr>
                </a:solidFill>
                <a:latin typeface="Avenir Next Medium" panose="020B0503020202020204" pitchFamily="34" charset="0"/>
              </a:rPr>
              <a:t>  (Score &gt;</a:t>
            </a:r>
            <a:r>
              <a:rPr lang="es-ES" sz="2000" dirty="0" err="1">
                <a:solidFill>
                  <a:schemeClr val="bg2">
                    <a:lumMod val="25000"/>
                  </a:schemeClr>
                </a:solidFill>
                <a:latin typeface="Avenir Next Medium" panose="020B0503020202020204" pitchFamily="34" charset="0"/>
              </a:rPr>
              <a:t>Type</a:t>
            </a:r>
            <a:r>
              <a:rPr lang="es-ES" sz="2000" dirty="0">
                <a:solidFill>
                  <a:schemeClr val="bg2">
                    <a:lumMod val="25000"/>
                  </a:schemeClr>
                </a:solidFill>
                <a:latin typeface="Avenir Next Medium" panose="020B0503020202020204" pitchFamily="34" charset="0"/>
              </a:rPr>
              <a:t> of </a:t>
            </a:r>
            <a:r>
              <a:rPr lang="es-ES" sz="2000" dirty="0" err="1">
                <a:solidFill>
                  <a:schemeClr val="bg2">
                    <a:lumMod val="25000"/>
                  </a:schemeClr>
                </a:solidFill>
                <a:latin typeface="Avenir Next Medium" panose="020B0503020202020204" pitchFamily="34" charset="0"/>
              </a:rPr>
              <a:t>comparison</a:t>
            </a:r>
            <a:r>
              <a:rPr lang="es-ES" sz="2000" dirty="0">
                <a:solidFill>
                  <a:schemeClr val="bg2">
                    <a:lumMod val="25000"/>
                  </a:schemeClr>
                </a:solidFill>
                <a:latin typeface="Avenir Next Medium" panose="020B0503020202020204" pitchFamily="34" charset="0"/>
              </a:rPr>
              <a:t> &gt; </a:t>
            </a:r>
            <a:r>
              <a:rPr lang="es-ES" sz="2000" dirty="0" err="1">
                <a:solidFill>
                  <a:schemeClr val="bg2">
                    <a:lumMod val="25000"/>
                  </a:schemeClr>
                </a:solidFill>
                <a:latin typeface="Avenir Next Medium" panose="020B0503020202020204" pitchFamily="34" charset="0"/>
              </a:rPr>
              <a:t>Index</a:t>
            </a:r>
            <a:r>
              <a:rPr lang="es-ES" sz="2000" dirty="0">
                <a:solidFill>
                  <a:schemeClr val="bg2">
                    <a:lumMod val="25000"/>
                  </a:schemeClr>
                </a:solidFill>
                <a:latin typeface="Avenir Next Medium" panose="020B0503020202020204" pitchFamily="34" charset="0"/>
              </a:rPr>
              <a:t>)</a:t>
            </a:r>
          </a:p>
        </p:txBody>
      </p:sp>
      <p:pic>
        <p:nvPicPr>
          <p:cNvPr id="2" name="Imagen 1" descr="Interfaz de usuario gráfica, Aplicación, Tabla, Excel&#10;&#10;Descripción generada automáticamente">
            <a:extLst>
              <a:ext uri="{FF2B5EF4-FFF2-40B4-BE49-F238E27FC236}">
                <a16:creationId xmlns:a16="http://schemas.microsoft.com/office/drawing/2014/main" id="{392C1E39-8161-55D1-C4F2-436427018B93}"/>
              </a:ext>
            </a:extLst>
          </p:cNvPr>
          <p:cNvPicPr>
            <a:picLocks noChangeAspect="1"/>
          </p:cNvPicPr>
          <p:nvPr/>
        </p:nvPicPr>
        <p:blipFill>
          <a:blip r:embed="rId7"/>
          <a:stretch>
            <a:fillRect/>
          </a:stretch>
        </p:blipFill>
        <p:spPr>
          <a:xfrm>
            <a:off x="1279272" y="1637631"/>
            <a:ext cx="7178413" cy="4087708"/>
          </a:xfrm>
          <a:prstGeom prst="rect">
            <a:avLst/>
          </a:prstGeom>
        </p:spPr>
      </p:pic>
    </p:spTree>
    <p:extLst>
      <p:ext uri="{BB962C8B-B14F-4D97-AF65-F5344CB8AC3E}">
        <p14:creationId xmlns:p14="http://schemas.microsoft.com/office/powerpoint/2010/main" val="22968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891F8">
            <a:alpha val="73000"/>
          </a:srgb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68D4C3-67F1-63B8-EC1D-104EC761FCA2}"/>
              </a:ext>
            </a:extLst>
          </p:cNvPr>
          <p:cNvSpPr>
            <a:spLocks noGrp="1"/>
          </p:cNvSpPr>
          <p:nvPr>
            <p:ph type="ctrTitle"/>
          </p:nvPr>
        </p:nvSpPr>
        <p:spPr>
          <a:xfrm>
            <a:off x="822553" y="1771479"/>
            <a:ext cx="4767756" cy="3937321"/>
          </a:xfrm>
        </p:spPr>
        <p:txBody>
          <a:bodyPr/>
          <a:lstStyle/>
          <a:p>
            <a:pPr algn="l"/>
            <a:r>
              <a:rPr lang="es-ES" sz="6600" b="1" dirty="0" err="1">
                <a:solidFill>
                  <a:schemeClr val="bg1"/>
                </a:solidFill>
                <a:latin typeface="Avenir Next" panose="020B0503020202020204" pitchFamily="34" charset="0"/>
                <a:cs typeface="Calibri" panose="020F0502020204030204" pitchFamily="34" charset="0"/>
              </a:rPr>
              <a:t>Adapt</a:t>
            </a:r>
            <a:r>
              <a:rPr lang="es-ES" sz="6600" b="1" dirty="0">
                <a:solidFill>
                  <a:schemeClr val="bg1"/>
                </a:solidFill>
                <a:latin typeface="Avenir Next" panose="020B0503020202020204" pitchFamily="34" charset="0"/>
                <a:cs typeface="Calibri" panose="020F0502020204030204" pitchFamily="34" charset="0"/>
              </a:rPr>
              <a:t>  </a:t>
            </a:r>
            <a:r>
              <a:rPr lang="es-ES" sz="6600" b="1" dirty="0" err="1">
                <a:solidFill>
                  <a:schemeClr val="bg1"/>
                </a:solidFill>
                <a:latin typeface="Avenir Next" panose="020B0503020202020204" pitchFamily="34" charset="0"/>
                <a:cs typeface="Calibri" panose="020F0502020204030204" pitchFamily="34" charset="0"/>
              </a:rPr>
              <a:t>your</a:t>
            </a:r>
            <a:r>
              <a:rPr lang="es-ES" sz="6600" b="1" dirty="0">
                <a:solidFill>
                  <a:schemeClr val="bg1"/>
                </a:solidFill>
                <a:latin typeface="Avenir Next" panose="020B0503020202020204" pitchFamily="34" charset="0"/>
                <a:cs typeface="Calibri" panose="020F0502020204030204" pitchFamily="34" charset="0"/>
              </a:rPr>
              <a:t> </a:t>
            </a:r>
            <a:r>
              <a:rPr lang="es-ES" sz="6600" b="1" dirty="0" err="1">
                <a:solidFill>
                  <a:schemeClr val="bg1"/>
                </a:solidFill>
                <a:latin typeface="Avenir Next" panose="020B0503020202020204" pitchFamily="34" charset="0"/>
                <a:cs typeface="Calibri" panose="020F0502020204030204" pitchFamily="34" charset="0"/>
              </a:rPr>
              <a:t>search</a:t>
            </a:r>
            <a:r>
              <a:rPr lang="es-ES" sz="6600" b="1" dirty="0">
                <a:solidFill>
                  <a:schemeClr val="bg1"/>
                </a:solidFill>
                <a:latin typeface="Avenir Next" panose="020B0503020202020204" pitchFamily="34" charset="0"/>
                <a:cs typeface="Calibri" panose="020F0502020204030204" pitchFamily="34" charset="0"/>
              </a:rPr>
              <a:t> </a:t>
            </a:r>
            <a:r>
              <a:rPr lang="es-ES" sz="6600" b="1" dirty="0" err="1">
                <a:solidFill>
                  <a:schemeClr val="bg1"/>
                </a:solidFill>
                <a:latin typeface="Avenir Next" panose="020B0503020202020204" pitchFamily="34" charset="0"/>
                <a:cs typeface="Calibri" panose="020F0502020204030204" pitchFamily="34" charset="0"/>
              </a:rPr>
              <a:t>queries</a:t>
            </a:r>
            <a:endParaRPr lang="es-ES" sz="6600" b="1" dirty="0">
              <a:solidFill>
                <a:schemeClr val="bg1"/>
              </a:solidFill>
              <a:latin typeface="Avenir Next" panose="020B0503020202020204" pitchFamily="34" charset="0"/>
              <a:cs typeface="Calibri" panose="020F0502020204030204" pitchFamily="34" charset="0"/>
            </a:endParaRPr>
          </a:p>
        </p:txBody>
      </p:sp>
      <p:sp>
        <p:nvSpPr>
          <p:cNvPr id="17" name="CuadroTexto 16">
            <a:extLst>
              <a:ext uri="{FF2B5EF4-FFF2-40B4-BE49-F238E27FC236}">
                <a16:creationId xmlns:a16="http://schemas.microsoft.com/office/drawing/2014/main" id="{3F30E449-221B-BD06-F269-815A488FDF86}"/>
              </a:ext>
            </a:extLst>
          </p:cNvPr>
          <p:cNvSpPr txBox="1"/>
          <p:nvPr/>
        </p:nvSpPr>
        <p:spPr>
          <a:xfrm>
            <a:off x="148802" y="6303317"/>
            <a:ext cx="2499360" cy="461665"/>
          </a:xfrm>
          <a:prstGeom prst="rect">
            <a:avLst/>
          </a:prstGeom>
          <a:noFill/>
        </p:spPr>
        <p:txBody>
          <a:bodyPr wrap="square" rtlCol="0">
            <a:spAutoFit/>
          </a:bodyPr>
          <a:lstStyle/>
          <a:p>
            <a:r>
              <a:rPr lang="es-ES" sz="2400" b="1" dirty="0">
                <a:solidFill>
                  <a:schemeClr val="bg1"/>
                </a:solidFill>
              </a:rPr>
              <a:t>www.terain.org</a:t>
            </a:r>
          </a:p>
        </p:txBody>
      </p:sp>
      <p:pic>
        <p:nvPicPr>
          <p:cNvPr id="18" name="Imagen 17" descr="Dibujo con letras&#10;&#10;Descripción generada automáticamente con confianza media">
            <a:extLst>
              <a:ext uri="{FF2B5EF4-FFF2-40B4-BE49-F238E27FC236}">
                <a16:creationId xmlns:a16="http://schemas.microsoft.com/office/drawing/2014/main" id="{A7B46546-3BCA-786F-97AF-1C5CC9CA6F4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546895" y="6289775"/>
            <a:ext cx="1645105" cy="488748"/>
          </a:xfrm>
          <a:prstGeom prst="rect">
            <a:avLst/>
          </a:prstGeom>
        </p:spPr>
      </p:pic>
      <p:pic>
        <p:nvPicPr>
          <p:cNvPr id="19" name="Imagen 18" descr="Icono&#10;&#10;Descripción generada automáticamente">
            <a:extLst>
              <a:ext uri="{FF2B5EF4-FFF2-40B4-BE49-F238E27FC236}">
                <a16:creationId xmlns:a16="http://schemas.microsoft.com/office/drawing/2014/main" id="{E0EE18C3-CD6A-FA5F-459F-0D1EEAF8EFB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9995472" y="6135126"/>
            <a:ext cx="798046" cy="798046"/>
          </a:xfrm>
          <a:prstGeom prst="rect">
            <a:avLst/>
          </a:prstGeom>
        </p:spPr>
      </p:pic>
      <p:sp>
        <p:nvSpPr>
          <p:cNvPr id="3" name="Rectángulo 2">
            <a:extLst>
              <a:ext uri="{FF2B5EF4-FFF2-40B4-BE49-F238E27FC236}">
                <a16:creationId xmlns:a16="http://schemas.microsoft.com/office/drawing/2014/main" id="{FF8B9B0C-783F-7330-F024-1EFA684B8F40}"/>
              </a:ext>
            </a:extLst>
          </p:cNvPr>
          <p:cNvSpPr/>
          <p:nvPr/>
        </p:nvSpPr>
        <p:spPr>
          <a:xfrm>
            <a:off x="5073781" y="615986"/>
            <a:ext cx="6295666" cy="541496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Gráfico 4" descr="Insignia 4 con relleno sólido">
            <a:extLst>
              <a:ext uri="{FF2B5EF4-FFF2-40B4-BE49-F238E27FC236}">
                <a16:creationId xmlns:a16="http://schemas.microsoft.com/office/drawing/2014/main" id="{382E9A91-4B8B-2975-442E-E81BD1BCC1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638" y="646418"/>
            <a:ext cx="1198800" cy="1198800"/>
          </a:xfrm>
          <a:prstGeom prst="rect">
            <a:avLst/>
          </a:prstGeom>
        </p:spPr>
      </p:pic>
      <p:pic>
        <p:nvPicPr>
          <p:cNvPr id="6" name="Imagen 5" descr="Interfaz de usuario gráfica, Texto, Aplicación&#10;&#10;Descripción generada automáticamente">
            <a:extLst>
              <a:ext uri="{FF2B5EF4-FFF2-40B4-BE49-F238E27FC236}">
                <a16:creationId xmlns:a16="http://schemas.microsoft.com/office/drawing/2014/main" id="{262FB463-0C4C-79B6-FC7F-67706703C24A}"/>
              </a:ext>
            </a:extLst>
          </p:cNvPr>
          <p:cNvPicPr>
            <a:picLocks noChangeAspect="1"/>
          </p:cNvPicPr>
          <p:nvPr/>
        </p:nvPicPr>
        <p:blipFill rotWithShape="1">
          <a:blip r:embed="rId8"/>
          <a:srcRect r="515"/>
          <a:stretch/>
        </p:blipFill>
        <p:spPr>
          <a:xfrm>
            <a:off x="4471743" y="365810"/>
            <a:ext cx="6596542" cy="5396400"/>
          </a:xfrm>
          <a:prstGeom prst="rect">
            <a:avLst/>
          </a:prstGeom>
        </p:spPr>
      </p:pic>
    </p:spTree>
    <p:extLst>
      <p:ext uri="{BB962C8B-B14F-4D97-AF65-F5344CB8AC3E}">
        <p14:creationId xmlns:p14="http://schemas.microsoft.com/office/powerpoint/2010/main" val="39945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ain" id="{81F22FD0-57AF-8747-8B33-C6295F9B4F46}" vid="{45C9AB69-545D-F940-B30D-91DD27188CBC}"/>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ain" id="{81F22FD0-57AF-8747-8B33-C6295F9B4F46}" vid="{51534FB6-0DCC-F84B-9BD5-2B1B869EDDF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21988</TotalTime>
  <Words>537</Words>
  <Application>Microsoft Macintosh PowerPoint</Application>
  <PresentationFormat>Panorámica</PresentationFormat>
  <Paragraphs>69</Paragraphs>
  <Slides>16</Slides>
  <Notes>9</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16</vt:i4>
      </vt:variant>
    </vt:vector>
  </HeadingPairs>
  <TitlesOfParts>
    <vt:vector size="27" baseType="lpstr">
      <vt:lpstr>Arial</vt:lpstr>
      <vt:lpstr>Avenir Next</vt:lpstr>
      <vt:lpstr>Avenir Next Demi Bold</vt:lpstr>
      <vt:lpstr>Avenir Next Medium</vt:lpstr>
      <vt:lpstr>Calibri</vt:lpstr>
      <vt:lpstr>Calibri Light</vt:lpstr>
      <vt:lpstr>Inter</vt:lpstr>
      <vt:lpstr>Times New Roman</vt:lpstr>
      <vt:lpstr>Diseño personalizado</vt:lpstr>
      <vt:lpstr>2_Diseño personalizado</vt:lpstr>
      <vt:lpstr>1_Diseño personalizado</vt:lpstr>
      <vt:lpstr>Presentación de PowerPoint</vt:lpstr>
      <vt:lpstr>Downloading The Data You Want II </vt:lpstr>
      <vt:lpstr>Presentación de PowerPoint</vt:lpstr>
      <vt:lpstr>Presentación de PowerPoint</vt:lpstr>
      <vt:lpstr>Presentación de PowerPoint</vt:lpstr>
      <vt:lpstr>Data download format at TERAIN</vt:lpstr>
      <vt:lpstr>Presentación de PowerPoint</vt:lpstr>
      <vt:lpstr>Presentación de PowerPoint</vt:lpstr>
      <vt:lpstr>Adapt  your search queries</vt:lpstr>
      <vt:lpstr>Presentación de PowerPoint</vt:lpstr>
      <vt:lpstr>Class discussion and feedback</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MARIYKA EMILOVA RACHEVA</dc:creator>
  <cp:lastModifiedBy>MARIYKA EMILOVA RACHEVA</cp:lastModifiedBy>
  <cp:revision>10</cp:revision>
  <dcterms:created xsi:type="dcterms:W3CDTF">2023-03-21T07:56:22Z</dcterms:created>
  <dcterms:modified xsi:type="dcterms:W3CDTF">2023-10-24T09:18:20Z</dcterms:modified>
</cp:coreProperties>
</file>